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7556500" cy="10693400"/>
  <p:notesSz cx="7556500" cy="10693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2034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CFB72-6088-49B7-952E-4FCD5C25EAEC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03488" y="1336675"/>
            <a:ext cx="25495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146675"/>
            <a:ext cx="6045200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C6B172-414D-433A-A612-1DDAEF3F6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010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C6B172-414D-433A-A612-1DDAEF3F6C7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012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62890" cy="10692130"/>
          </a:xfrm>
          <a:custGeom>
            <a:avLst/>
            <a:gdLst/>
            <a:ahLst/>
            <a:cxnLst/>
            <a:rect l="l" t="t" r="r" b="b"/>
            <a:pathLst>
              <a:path w="262890" h="10692130">
                <a:moveTo>
                  <a:pt x="262876" y="0"/>
                </a:moveTo>
                <a:lnTo>
                  <a:pt x="0" y="0"/>
                </a:lnTo>
                <a:lnTo>
                  <a:pt x="0" y="10692003"/>
                </a:lnTo>
                <a:lnTo>
                  <a:pt x="262876" y="10692003"/>
                </a:lnTo>
                <a:lnTo>
                  <a:pt x="262876" y="0"/>
                </a:lnTo>
                <a:close/>
              </a:path>
            </a:pathLst>
          </a:custGeom>
          <a:solidFill>
            <a:srgbClr val="95C6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342723" y="9580638"/>
            <a:ext cx="430530" cy="659130"/>
          </a:xfrm>
          <a:custGeom>
            <a:avLst/>
            <a:gdLst/>
            <a:ahLst/>
            <a:cxnLst/>
            <a:rect l="l" t="t" r="r" b="b"/>
            <a:pathLst>
              <a:path w="430529" h="659129">
                <a:moveTo>
                  <a:pt x="270611" y="649300"/>
                </a:moveTo>
                <a:lnTo>
                  <a:pt x="268287" y="642759"/>
                </a:lnTo>
                <a:lnTo>
                  <a:pt x="261251" y="639787"/>
                </a:lnTo>
                <a:lnTo>
                  <a:pt x="168973" y="639787"/>
                </a:lnTo>
                <a:lnTo>
                  <a:pt x="161937" y="642759"/>
                </a:lnTo>
                <a:lnTo>
                  <a:pt x="159613" y="649300"/>
                </a:lnTo>
                <a:lnTo>
                  <a:pt x="161975" y="655840"/>
                </a:lnTo>
                <a:lnTo>
                  <a:pt x="168973" y="658812"/>
                </a:lnTo>
                <a:lnTo>
                  <a:pt x="261251" y="658812"/>
                </a:lnTo>
                <a:lnTo>
                  <a:pt x="268249" y="655840"/>
                </a:lnTo>
                <a:lnTo>
                  <a:pt x="270611" y="649300"/>
                </a:lnTo>
                <a:close/>
              </a:path>
              <a:path w="430529" h="659129">
                <a:moveTo>
                  <a:pt x="297522" y="608139"/>
                </a:moveTo>
                <a:lnTo>
                  <a:pt x="295198" y="601599"/>
                </a:lnTo>
                <a:lnTo>
                  <a:pt x="288150" y="598627"/>
                </a:lnTo>
                <a:lnTo>
                  <a:pt x="142074" y="598627"/>
                </a:lnTo>
                <a:lnTo>
                  <a:pt x="135026" y="601599"/>
                </a:lnTo>
                <a:lnTo>
                  <a:pt x="132702" y="608139"/>
                </a:lnTo>
                <a:lnTo>
                  <a:pt x="135064" y="614680"/>
                </a:lnTo>
                <a:lnTo>
                  <a:pt x="142074" y="617651"/>
                </a:lnTo>
                <a:lnTo>
                  <a:pt x="288150" y="617651"/>
                </a:lnTo>
                <a:lnTo>
                  <a:pt x="295160" y="614680"/>
                </a:lnTo>
                <a:lnTo>
                  <a:pt x="297522" y="608139"/>
                </a:lnTo>
                <a:close/>
              </a:path>
              <a:path w="430529" h="659129">
                <a:moveTo>
                  <a:pt x="329476" y="566978"/>
                </a:moveTo>
                <a:lnTo>
                  <a:pt x="327126" y="560438"/>
                </a:lnTo>
                <a:lnTo>
                  <a:pt x="320128" y="557466"/>
                </a:lnTo>
                <a:lnTo>
                  <a:pt x="110109" y="557466"/>
                </a:lnTo>
                <a:lnTo>
                  <a:pt x="103098" y="560438"/>
                </a:lnTo>
                <a:lnTo>
                  <a:pt x="100736" y="566978"/>
                </a:lnTo>
                <a:lnTo>
                  <a:pt x="103060" y="573519"/>
                </a:lnTo>
                <a:lnTo>
                  <a:pt x="110109" y="576491"/>
                </a:lnTo>
                <a:lnTo>
                  <a:pt x="320128" y="576491"/>
                </a:lnTo>
                <a:lnTo>
                  <a:pt x="327164" y="573519"/>
                </a:lnTo>
                <a:lnTo>
                  <a:pt x="329476" y="566978"/>
                </a:lnTo>
                <a:close/>
              </a:path>
              <a:path w="430529" h="659129">
                <a:moveTo>
                  <a:pt x="329476" y="525818"/>
                </a:moveTo>
                <a:lnTo>
                  <a:pt x="327126" y="519277"/>
                </a:lnTo>
                <a:lnTo>
                  <a:pt x="320128" y="516305"/>
                </a:lnTo>
                <a:lnTo>
                  <a:pt x="225729" y="516305"/>
                </a:lnTo>
                <a:lnTo>
                  <a:pt x="216865" y="398526"/>
                </a:lnTo>
                <a:lnTo>
                  <a:pt x="222300" y="396798"/>
                </a:lnTo>
                <a:lnTo>
                  <a:pt x="235483" y="394525"/>
                </a:lnTo>
                <a:lnTo>
                  <a:pt x="250609" y="393763"/>
                </a:lnTo>
                <a:lnTo>
                  <a:pt x="261899" y="396582"/>
                </a:lnTo>
                <a:lnTo>
                  <a:pt x="255816" y="393941"/>
                </a:lnTo>
                <a:lnTo>
                  <a:pt x="242760" y="391680"/>
                </a:lnTo>
                <a:lnTo>
                  <a:pt x="227863" y="390626"/>
                </a:lnTo>
                <a:lnTo>
                  <a:pt x="216344" y="391655"/>
                </a:lnTo>
                <a:lnTo>
                  <a:pt x="215607" y="373900"/>
                </a:lnTo>
                <a:lnTo>
                  <a:pt x="215099" y="344436"/>
                </a:lnTo>
                <a:lnTo>
                  <a:pt x="215176" y="330695"/>
                </a:lnTo>
                <a:lnTo>
                  <a:pt x="222008" y="328790"/>
                </a:lnTo>
                <a:lnTo>
                  <a:pt x="233908" y="327291"/>
                </a:lnTo>
                <a:lnTo>
                  <a:pt x="246532" y="326783"/>
                </a:lnTo>
                <a:lnTo>
                  <a:pt x="255549" y="327850"/>
                </a:lnTo>
                <a:lnTo>
                  <a:pt x="249631" y="325488"/>
                </a:lnTo>
                <a:lnTo>
                  <a:pt x="237210" y="324205"/>
                </a:lnTo>
                <a:lnTo>
                  <a:pt x="223850" y="323900"/>
                </a:lnTo>
                <a:lnTo>
                  <a:pt x="215176" y="324485"/>
                </a:lnTo>
                <a:lnTo>
                  <a:pt x="215976" y="299770"/>
                </a:lnTo>
                <a:lnTo>
                  <a:pt x="217144" y="280555"/>
                </a:lnTo>
                <a:lnTo>
                  <a:pt x="219062" y="258737"/>
                </a:lnTo>
                <a:lnTo>
                  <a:pt x="227342" y="255765"/>
                </a:lnTo>
                <a:lnTo>
                  <a:pt x="238696" y="254800"/>
                </a:lnTo>
                <a:lnTo>
                  <a:pt x="254000" y="254977"/>
                </a:lnTo>
                <a:lnTo>
                  <a:pt x="248437" y="253733"/>
                </a:lnTo>
                <a:lnTo>
                  <a:pt x="238391" y="252844"/>
                </a:lnTo>
                <a:lnTo>
                  <a:pt x="227520" y="253085"/>
                </a:lnTo>
                <a:lnTo>
                  <a:pt x="219456" y="255244"/>
                </a:lnTo>
                <a:lnTo>
                  <a:pt x="221500" y="239496"/>
                </a:lnTo>
                <a:lnTo>
                  <a:pt x="223989" y="224967"/>
                </a:lnTo>
                <a:lnTo>
                  <a:pt x="226885" y="211836"/>
                </a:lnTo>
                <a:lnTo>
                  <a:pt x="230187" y="200228"/>
                </a:lnTo>
                <a:lnTo>
                  <a:pt x="227558" y="205054"/>
                </a:lnTo>
                <a:lnTo>
                  <a:pt x="225120" y="210908"/>
                </a:lnTo>
                <a:lnTo>
                  <a:pt x="222846" y="217741"/>
                </a:lnTo>
                <a:lnTo>
                  <a:pt x="220738" y="225463"/>
                </a:lnTo>
                <a:lnTo>
                  <a:pt x="214503" y="223405"/>
                </a:lnTo>
                <a:lnTo>
                  <a:pt x="205701" y="222389"/>
                </a:lnTo>
                <a:lnTo>
                  <a:pt x="197408" y="222224"/>
                </a:lnTo>
                <a:lnTo>
                  <a:pt x="192659" y="222745"/>
                </a:lnTo>
                <a:lnTo>
                  <a:pt x="202349" y="223596"/>
                </a:lnTo>
                <a:lnTo>
                  <a:pt x="210400" y="224751"/>
                </a:lnTo>
                <a:lnTo>
                  <a:pt x="217754" y="226758"/>
                </a:lnTo>
                <a:lnTo>
                  <a:pt x="220052" y="228320"/>
                </a:lnTo>
                <a:lnTo>
                  <a:pt x="216115" y="250901"/>
                </a:lnTo>
                <a:lnTo>
                  <a:pt x="212725" y="286308"/>
                </a:lnTo>
                <a:lnTo>
                  <a:pt x="204025" y="285229"/>
                </a:lnTo>
                <a:lnTo>
                  <a:pt x="192671" y="286626"/>
                </a:lnTo>
                <a:lnTo>
                  <a:pt x="182410" y="289001"/>
                </a:lnTo>
                <a:lnTo>
                  <a:pt x="176999" y="290830"/>
                </a:lnTo>
                <a:lnTo>
                  <a:pt x="192062" y="288709"/>
                </a:lnTo>
                <a:lnTo>
                  <a:pt x="203555" y="288010"/>
                </a:lnTo>
                <a:lnTo>
                  <a:pt x="212445" y="289407"/>
                </a:lnTo>
                <a:lnTo>
                  <a:pt x="211531" y="305689"/>
                </a:lnTo>
                <a:lnTo>
                  <a:pt x="210896" y="322592"/>
                </a:lnTo>
                <a:lnTo>
                  <a:pt x="210566" y="339953"/>
                </a:lnTo>
                <a:lnTo>
                  <a:pt x="210527" y="357619"/>
                </a:lnTo>
                <a:lnTo>
                  <a:pt x="202133" y="355358"/>
                </a:lnTo>
                <a:lnTo>
                  <a:pt x="189153" y="356552"/>
                </a:lnTo>
                <a:lnTo>
                  <a:pt x="176822" y="359244"/>
                </a:lnTo>
                <a:lnTo>
                  <a:pt x="170408" y="361505"/>
                </a:lnTo>
                <a:lnTo>
                  <a:pt x="198437" y="358965"/>
                </a:lnTo>
                <a:lnTo>
                  <a:pt x="209042" y="360667"/>
                </a:lnTo>
                <a:lnTo>
                  <a:pt x="210972" y="380593"/>
                </a:lnTo>
                <a:lnTo>
                  <a:pt x="212979" y="432689"/>
                </a:lnTo>
                <a:lnTo>
                  <a:pt x="206527" y="433628"/>
                </a:lnTo>
                <a:lnTo>
                  <a:pt x="192062" y="434848"/>
                </a:lnTo>
                <a:lnTo>
                  <a:pt x="176898" y="436867"/>
                </a:lnTo>
                <a:lnTo>
                  <a:pt x="168338" y="440207"/>
                </a:lnTo>
                <a:lnTo>
                  <a:pt x="178993" y="438302"/>
                </a:lnTo>
                <a:lnTo>
                  <a:pt x="193890" y="438924"/>
                </a:lnTo>
                <a:lnTo>
                  <a:pt x="207238" y="441896"/>
                </a:lnTo>
                <a:lnTo>
                  <a:pt x="213233" y="447052"/>
                </a:lnTo>
                <a:lnTo>
                  <a:pt x="213512" y="467334"/>
                </a:lnTo>
                <a:lnTo>
                  <a:pt x="213728" y="512216"/>
                </a:lnTo>
                <a:lnTo>
                  <a:pt x="213918" y="516305"/>
                </a:lnTo>
                <a:lnTo>
                  <a:pt x="110109" y="516305"/>
                </a:lnTo>
                <a:lnTo>
                  <a:pt x="103098" y="519277"/>
                </a:lnTo>
                <a:lnTo>
                  <a:pt x="100736" y="525818"/>
                </a:lnTo>
                <a:lnTo>
                  <a:pt x="103060" y="532358"/>
                </a:lnTo>
                <a:lnTo>
                  <a:pt x="110109" y="535330"/>
                </a:lnTo>
                <a:lnTo>
                  <a:pt x="320128" y="535330"/>
                </a:lnTo>
                <a:lnTo>
                  <a:pt x="327164" y="532358"/>
                </a:lnTo>
                <a:lnTo>
                  <a:pt x="329476" y="525818"/>
                </a:lnTo>
                <a:close/>
              </a:path>
              <a:path w="430529" h="659129">
                <a:moveTo>
                  <a:pt x="430250" y="219430"/>
                </a:moveTo>
                <a:lnTo>
                  <a:pt x="430187" y="218478"/>
                </a:lnTo>
                <a:lnTo>
                  <a:pt x="426758" y="177622"/>
                </a:lnTo>
                <a:lnTo>
                  <a:pt x="415442" y="137617"/>
                </a:lnTo>
                <a:lnTo>
                  <a:pt x="411060" y="128866"/>
                </a:lnTo>
                <a:lnTo>
                  <a:pt x="411060" y="207225"/>
                </a:lnTo>
                <a:lnTo>
                  <a:pt x="408393" y="249491"/>
                </a:lnTo>
                <a:lnTo>
                  <a:pt x="396036" y="291312"/>
                </a:lnTo>
                <a:lnTo>
                  <a:pt x="373303" y="331216"/>
                </a:lnTo>
                <a:lnTo>
                  <a:pt x="348945" y="363029"/>
                </a:lnTo>
                <a:lnTo>
                  <a:pt x="330263" y="398145"/>
                </a:lnTo>
                <a:lnTo>
                  <a:pt x="317563" y="435825"/>
                </a:lnTo>
                <a:lnTo>
                  <a:pt x="311175" y="475272"/>
                </a:lnTo>
                <a:lnTo>
                  <a:pt x="280263" y="475272"/>
                </a:lnTo>
                <a:lnTo>
                  <a:pt x="312343" y="421233"/>
                </a:lnTo>
                <a:lnTo>
                  <a:pt x="330022" y="372745"/>
                </a:lnTo>
                <a:lnTo>
                  <a:pt x="335546" y="329018"/>
                </a:lnTo>
                <a:lnTo>
                  <a:pt x="331190" y="289255"/>
                </a:lnTo>
                <a:lnTo>
                  <a:pt x="319201" y="252679"/>
                </a:lnTo>
                <a:lnTo>
                  <a:pt x="301853" y="218478"/>
                </a:lnTo>
                <a:lnTo>
                  <a:pt x="281368" y="185877"/>
                </a:lnTo>
                <a:lnTo>
                  <a:pt x="260045" y="154076"/>
                </a:lnTo>
                <a:lnTo>
                  <a:pt x="240118" y="122275"/>
                </a:lnTo>
                <a:lnTo>
                  <a:pt x="236969" y="115963"/>
                </a:lnTo>
                <a:lnTo>
                  <a:pt x="223850" y="89687"/>
                </a:lnTo>
                <a:lnTo>
                  <a:pt x="221500" y="81864"/>
                </a:lnTo>
                <a:lnTo>
                  <a:pt x="208762" y="81775"/>
                </a:lnTo>
                <a:lnTo>
                  <a:pt x="206387" y="89687"/>
                </a:lnTo>
                <a:lnTo>
                  <a:pt x="190106" y="122275"/>
                </a:lnTo>
                <a:lnTo>
                  <a:pt x="170180" y="154076"/>
                </a:lnTo>
                <a:lnTo>
                  <a:pt x="148844" y="185889"/>
                </a:lnTo>
                <a:lnTo>
                  <a:pt x="128371" y="218490"/>
                </a:lnTo>
                <a:lnTo>
                  <a:pt x="111010" y="252691"/>
                </a:lnTo>
                <a:lnTo>
                  <a:pt x="99034" y="289267"/>
                </a:lnTo>
                <a:lnTo>
                  <a:pt x="94678" y="329018"/>
                </a:lnTo>
                <a:lnTo>
                  <a:pt x="100203" y="372745"/>
                </a:lnTo>
                <a:lnTo>
                  <a:pt x="117881" y="421233"/>
                </a:lnTo>
                <a:lnTo>
                  <a:pt x="149961" y="475272"/>
                </a:lnTo>
                <a:lnTo>
                  <a:pt x="119164" y="475272"/>
                </a:lnTo>
                <a:lnTo>
                  <a:pt x="106438" y="414909"/>
                </a:lnTo>
                <a:lnTo>
                  <a:pt x="85445" y="369633"/>
                </a:lnTo>
                <a:lnTo>
                  <a:pt x="65773" y="341210"/>
                </a:lnTo>
                <a:lnTo>
                  <a:pt x="57048" y="331343"/>
                </a:lnTo>
                <a:lnTo>
                  <a:pt x="34302" y="291630"/>
                </a:lnTo>
                <a:lnTo>
                  <a:pt x="21894" y="249910"/>
                </a:lnTo>
                <a:lnTo>
                  <a:pt x="19164" y="207670"/>
                </a:lnTo>
                <a:lnTo>
                  <a:pt x="25438" y="166331"/>
                </a:lnTo>
                <a:lnTo>
                  <a:pt x="40055" y="127381"/>
                </a:lnTo>
                <a:lnTo>
                  <a:pt x="62369" y="92252"/>
                </a:lnTo>
                <a:lnTo>
                  <a:pt x="91694" y="62395"/>
                </a:lnTo>
                <a:lnTo>
                  <a:pt x="127368" y="39268"/>
                </a:lnTo>
                <a:lnTo>
                  <a:pt x="168757" y="24320"/>
                </a:lnTo>
                <a:lnTo>
                  <a:pt x="215176" y="19024"/>
                </a:lnTo>
                <a:lnTo>
                  <a:pt x="261391" y="24295"/>
                </a:lnTo>
                <a:lnTo>
                  <a:pt x="302666" y="39179"/>
                </a:lnTo>
                <a:lnTo>
                  <a:pt x="338302" y="62217"/>
                </a:lnTo>
                <a:lnTo>
                  <a:pt x="367652" y="91973"/>
                </a:lnTo>
                <a:lnTo>
                  <a:pt x="390004" y="127025"/>
                </a:lnTo>
                <a:lnTo>
                  <a:pt x="404698" y="165912"/>
                </a:lnTo>
                <a:lnTo>
                  <a:pt x="411060" y="207225"/>
                </a:lnTo>
                <a:lnTo>
                  <a:pt x="411060" y="128866"/>
                </a:lnTo>
                <a:lnTo>
                  <a:pt x="396887" y="100520"/>
                </a:lnTo>
                <a:lnTo>
                  <a:pt x="371652" y="67487"/>
                </a:lnTo>
                <a:lnTo>
                  <a:pt x="340296" y="39738"/>
                </a:lnTo>
                <a:lnTo>
                  <a:pt x="304380" y="19024"/>
                </a:lnTo>
                <a:lnTo>
                  <a:pt x="303390" y="18453"/>
                </a:lnTo>
                <a:lnTo>
                  <a:pt x="261493" y="4813"/>
                </a:lnTo>
                <a:lnTo>
                  <a:pt x="215176" y="0"/>
                </a:lnTo>
                <a:lnTo>
                  <a:pt x="168681" y="4826"/>
                </a:lnTo>
                <a:lnTo>
                  <a:pt x="126695" y="18491"/>
                </a:lnTo>
                <a:lnTo>
                  <a:pt x="89763" y="39827"/>
                </a:lnTo>
                <a:lnTo>
                  <a:pt x="58432" y="67614"/>
                </a:lnTo>
                <a:lnTo>
                  <a:pt x="33248" y="100660"/>
                </a:lnTo>
                <a:lnTo>
                  <a:pt x="14757" y="137782"/>
                </a:lnTo>
                <a:lnTo>
                  <a:pt x="3492" y="177761"/>
                </a:lnTo>
                <a:lnTo>
                  <a:pt x="0" y="219430"/>
                </a:lnTo>
                <a:lnTo>
                  <a:pt x="4838" y="261569"/>
                </a:lnTo>
                <a:lnTo>
                  <a:pt x="18542" y="302983"/>
                </a:lnTo>
                <a:lnTo>
                  <a:pt x="41656" y="342480"/>
                </a:lnTo>
                <a:lnTo>
                  <a:pt x="50927" y="352933"/>
                </a:lnTo>
                <a:lnTo>
                  <a:pt x="70319" y="382231"/>
                </a:lnTo>
                <a:lnTo>
                  <a:pt x="90131" y="427316"/>
                </a:lnTo>
                <a:lnTo>
                  <a:pt x="100660" y="485114"/>
                </a:lnTo>
                <a:lnTo>
                  <a:pt x="100660" y="489318"/>
                </a:lnTo>
                <a:lnTo>
                  <a:pt x="104432" y="494169"/>
                </a:lnTo>
                <a:lnTo>
                  <a:pt x="140093" y="494258"/>
                </a:lnTo>
                <a:lnTo>
                  <a:pt x="161175" y="494118"/>
                </a:lnTo>
                <a:lnTo>
                  <a:pt x="171831" y="493661"/>
                </a:lnTo>
                <a:lnTo>
                  <a:pt x="176834" y="481482"/>
                </a:lnTo>
                <a:lnTo>
                  <a:pt x="172808" y="475272"/>
                </a:lnTo>
                <a:lnTo>
                  <a:pt x="160070" y="455650"/>
                </a:lnTo>
                <a:lnTo>
                  <a:pt x="135280" y="414515"/>
                </a:lnTo>
                <a:lnTo>
                  <a:pt x="116192" y="356450"/>
                </a:lnTo>
                <a:lnTo>
                  <a:pt x="114731" y="310222"/>
                </a:lnTo>
                <a:lnTo>
                  <a:pt x="125171" y="268351"/>
                </a:lnTo>
                <a:lnTo>
                  <a:pt x="143967" y="229412"/>
                </a:lnTo>
                <a:lnTo>
                  <a:pt x="167576" y="191985"/>
                </a:lnTo>
                <a:lnTo>
                  <a:pt x="192493" y="154647"/>
                </a:lnTo>
                <a:lnTo>
                  <a:pt x="215176" y="115963"/>
                </a:lnTo>
                <a:lnTo>
                  <a:pt x="236816" y="153123"/>
                </a:lnTo>
                <a:lnTo>
                  <a:pt x="260819" y="189014"/>
                </a:lnTo>
                <a:lnTo>
                  <a:pt x="283997" y="225272"/>
                </a:lnTo>
                <a:lnTo>
                  <a:pt x="303174" y="263525"/>
                </a:lnTo>
                <a:lnTo>
                  <a:pt x="316128" y="320217"/>
                </a:lnTo>
                <a:lnTo>
                  <a:pt x="311277" y="370243"/>
                </a:lnTo>
                <a:lnTo>
                  <a:pt x="295529" y="412851"/>
                </a:lnTo>
                <a:lnTo>
                  <a:pt x="275780" y="447306"/>
                </a:lnTo>
                <a:lnTo>
                  <a:pt x="258927" y="472846"/>
                </a:lnTo>
                <a:lnTo>
                  <a:pt x="251866" y="488721"/>
                </a:lnTo>
                <a:lnTo>
                  <a:pt x="261505" y="494169"/>
                </a:lnTo>
                <a:lnTo>
                  <a:pt x="321678" y="494042"/>
                </a:lnTo>
                <a:lnTo>
                  <a:pt x="329958" y="479183"/>
                </a:lnTo>
                <a:lnTo>
                  <a:pt x="330593" y="475272"/>
                </a:lnTo>
                <a:lnTo>
                  <a:pt x="335800" y="443611"/>
                </a:lnTo>
                <a:lnTo>
                  <a:pt x="351243" y="395465"/>
                </a:lnTo>
                <a:lnTo>
                  <a:pt x="388315" y="342861"/>
                </a:lnTo>
                <a:lnTo>
                  <a:pt x="411594" y="303149"/>
                </a:lnTo>
                <a:lnTo>
                  <a:pt x="425399" y="261569"/>
                </a:lnTo>
                <a:lnTo>
                  <a:pt x="430250" y="219430"/>
                </a:lnTo>
                <a:close/>
              </a:path>
            </a:pathLst>
          </a:custGeom>
          <a:solidFill>
            <a:srgbClr val="95C6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38562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38562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38562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9960" y="786003"/>
            <a:ext cx="275209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38562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0715" y="5229987"/>
            <a:ext cx="5781418" cy="24136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jp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7560309" cy="10692130"/>
            <a:chOff x="0" y="0"/>
            <a:chExt cx="7560309" cy="1069213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7560005" cy="1069200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96488" y="3452101"/>
              <a:ext cx="1167130" cy="1780539"/>
            </a:xfrm>
            <a:custGeom>
              <a:avLst/>
              <a:gdLst/>
              <a:ahLst/>
              <a:cxnLst/>
              <a:rect l="l" t="t" r="r" b="b"/>
              <a:pathLst>
                <a:path w="1167129" h="1780539">
                  <a:moveTo>
                    <a:pt x="734060" y="1754162"/>
                  </a:moveTo>
                  <a:lnTo>
                    <a:pt x="727760" y="1736420"/>
                  </a:lnTo>
                  <a:lnTo>
                    <a:pt x="708647" y="1728343"/>
                  </a:lnTo>
                  <a:lnTo>
                    <a:pt x="458343" y="1728343"/>
                  </a:lnTo>
                  <a:lnTo>
                    <a:pt x="439229" y="1736420"/>
                  </a:lnTo>
                  <a:lnTo>
                    <a:pt x="432930" y="1754162"/>
                  </a:lnTo>
                  <a:lnTo>
                    <a:pt x="439331" y="1771904"/>
                  </a:lnTo>
                  <a:lnTo>
                    <a:pt x="458343" y="1779955"/>
                  </a:lnTo>
                  <a:lnTo>
                    <a:pt x="708647" y="1779955"/>
                  </a:lnTo>
                  <a:lnTo>
                    <a:pt x="727646" y="1771904"/>
                  </a:lnTo>
                  <a:lnTo>
                    <a:pt x="734060" y="1754162"/>
                  </a:lnTo>
                  <a:close/>
                </a:path>
                <a:path w="1167129" h="1780539">
                  <a:moveTo>
                    <a:pt x="807072" y="1642491"/>
                  </a:moveTo>
                  <a:lnTo>
                    <a:pt x="800785" y="1624749"/>
                  </a:lnTo>
                  <a:lnTo>
                    <a:pt x="781672" y="1616671"/>
                  </a:lnTo>
                  <a:lnTo>
                    <a:pt x="385318" y="1616671"/>
                  </a:lnTo>
                  <a:lnTo>
                    <a:pt x="366204" y="1624749"/>
                  </a:lnTo>
                  <a:lnTo>
                    <a:pt x="359905" y="1642491"/>
                  </a:lnTo>
                  <a:lnTo>
                    <a:pt x="366306" y="1660232"/>
                  </a:lnTo>
                  <a:lnTo>
                    <a:pt x="385318" y="1668284"/>
                  </a:lnTo>
                  <a:lnTo>
                    <a:pt x="781672" y="1668284"/>
                  </a:lnTo>
                  <a:lnTo>
                    <a:pt x="800658" y="1660232"/>
                  </a:lnTo>
                  <a:lnTo>
                    <a:pt x="807072" y="1642491"/>
                  </a:lnTo>
                  <a:close/>
                </a:path>
                <a:path w="1167129" h="1780539">
                  <a:moveTo>
                    <a:pt x="893787" y="1530819"/>
                  </a:moveTo>
                  <a:lnTo>
                    <a:pt x="887387" y="1513065"/>
                  </a:lnTo>
                  <a:lnTo>
                    <a:pt x="868387" y="1504988"/>
                  </a:lnTo>
                  <a:lnTo>
                    <a:pt x="298602" y="1504988"/>
                  </a:lnTo>
                  <a:lnTo>
                    <a:pt x="279590" y="1513065"/>
                  </a:lnTo>
                  <a:lnTo>
                    <a:pt x="273177" y="1530819"/>
                  </a:lnTo>
                  <a:lnTo>
                    <a:pt x="279476" y="1548561"/>
                  </a:lnTo>
                  <a:lnTo>
                    <a:pt x="298602" y="1556626"/>
                  </a:lnTo>
                  <a:lnTo>
                    <a:pt x="868387" y="1556626"/>
                  </a:lnTo>
                  <a:lnTo>
                    <a:pt x="887488" y="1548561"/>
                  </a:lnTo>
                  <a:lnTo>
                    <a:pt x="893787" y="1530819"/>
                  </a:lnTo>
                  <a:close/>
                </a:path>
                <a:path w="1167129" h="1780539">
                  <a:moveTo>
                    <a:pt x="893800" y="1419136"/>
                  </a:moveTo>
                  <a:lnTo>
                    <a:pt x="887387" y="1401406"/>
                  </a:lnTo>
                  <a:lnTo>
                    <a:pt x="868387" y="1393329"/>
                  </a:lnTo>
                  <a:lnTo>
                    <a:pt x="612368" y="1393329"/>
                  </a:lnTo>
                  <a:lnTo>
                    <a:pt x="588289" y="1073759"/>
                  </a:lnTo>
                  <a:lnTo>
                    <a:pt x="603034" y="1069098"/>
                  </a:lnTo>
                  <a:lnTo>
                    <a:pt x="638810" y="1062913"/>
                  </a:lnTo>
                  <a:lnTo>
                    <a:pt x="679856" y="1060843"/>
                  </a:lnTo>
                  <a:lnTo>
                    <a:pt x="710463" y="1068489"/>
                  </a:lnTo>
                  <a:lnTo>
                    <a:pt x="693991" y="1061351"/>
                  </a:lnTo>
                  <a:lnTo>
                    <a:pt x="658545" y="1055192"/>
                  </a:lnTo>
                  <a:lnTo>
                    <a:pt x="618159" y="1052360"/>
                  </a:lnTo>
                  <a:lnTo>
                    <a:pt x="586879" y="1055154"/>
                  </a:lnTo>
                  <a:lnTo>
                    <a:pt x="584885" y="1006970"/>
                  </a:lnTo>
                  <a:lnTo>
                    <a:pt x="583831" y="965187"/>
                  </a:lnTo>
                  <a:lnTo>
                    <a:pt x="583501" y="927036"/>
                  </a:lnTo>
                  <a:lnTo>
                    <a:pt x="583717" y="889749"/>
                  </a:lnTo>
                  <a:lnTo>
                    <a:pt x="602272" y="884593"/>
                  </a:lnTo>
                  <a:lnTo>
                    <a:pt x="634568" y="880516"/>
                  </a:lnTo>
                  <a:lnTo>
                    <a:pt x="668820" y="879132"/>
                  </a:lnTo>
                  <a:lnTo>
                    <a:pt x="693267" y="882027"/>
                  </a:lnTo>
                  <a:lnTo>
                    <a:pt x="677227" y="875639"/>
                  </a:lnTo>
                  <a:lnTo>
                    <a:pt x="643496" y="872147"/>
                  </a:lnTo>
                  <a:lnTo>
                    <a:pt x="607263" y="871321"/>
                  </a:lnTo>
                  <a:lnTo>
                    <a:pt x="583717" y="872883"/>
                  </a:lnTo>
                  <a:lnTo>
                    <a:pt x="585889" y="805840"/>
                  </a:lnTo>
                  <a:lnTo>
                    <a:pt x="589051" y="753706"/>
                  </a:lnTo>
                  <a:lnTo>
                    <a:pt x="594258" y="694512"/>
                  </a:lnTo>
                  <a:lnTo>
                    <a:pt x="647522" y="683831"/>
                  </a:lnTo>
                  <a:lnTo>
                    <a:pt x="675386" y="683996"/>
                  </a:lnTo>
                  <a:lnTo>
                    <a:pt x="689051" y="684314"/>
                  </a:lnTo>
                  <a:lnTo>
                    <a:pt x="673950" y="680948"/>
                  </a:lnTo>
                  <a:lnTo>
                    <a:pt x="646709" y="678522"/>
                  </a:lnTo>
                  <a:lnTo>
                    <a:pt x="617194" y="679170"/>
                  </a:lnTo>
                  <a:lnTo>
                    <a:pt x="595312" y="685038"/>
                  </a:lnTo>
                  <a:lnTo>
                    <a:pt x="600900" y="642302"/>
                  </a:lnTo>
                  <a:lnTo>
                    <a:pt x="607631" y="602894"/>
                  </a:lnTo>
                  <a:lnTo>
                    <a:pt x="615492" y="567245"/>
                  </a:lnTo>
                  <a:lnTo>
                    <a:pt x="624446" y="535774"/>
                  </a:lnTo>
                  <a:lnTo>
                    <a:pt x="617321" y="548843"/>
                  </a:lnTo>
                  <a:lnTo>
                    <a:pt x="610704" y="564743"/>
                  </a:lnTo>
                  <a:lnTo>
                    <a:pt x="604545" y="583285"/>
                  </a:lnTo>
                  <a:lnTo>
                    <a:pt x="598817" y="604266"/>
                  </a:lnTo>
                  <a:lnTo>
                    <a:pt x="581875" y="598678"/>
                  </a:lnTo>
                  <a:lnTo>
                    <a:pt x="558012" y="595896"/>
                  </a:lnTo>
                  <a:lnTo>
                    <a:pt x="535508" y="595452"/>
                  </a:lnTo>
                  <a:lnTo>
                    <a:pt x="522643" y="596874"/>
                  </a:lnTo>
                  <a:lnTo>
                    <a:pt x="548919" y="599173"/>
                  </a:lnTo>
                  <a:lnTo>
                    <a:pt x="570763" y="602322"/>
                  </a:lnTo>
                  <a:lnTo>
                    <a:pt x="590740" y="607758"/>
                  </a:lnTo>
                  <a:lnTo>
                    <a:pt x="596963" y="611974"/>
                  </a:lnTo>
                  <a:lnTo>
                    <a:pt x="586257" y="673252"/>
                  </a:lnTo>
                  <a:lnTo>
                    <a:pt x="577049" y="769302"/>
                  </a:lnTo>
                  <a:lnTo>
                    <a:pt x="553466" y="766394"/>
                  </a:lnTo>
                  <a:lnTo>
                    <a:pt x="522681" y="770191"/>
                  </a:lnTo>
                  <a:lnTo>
                    <a:pt x="494842" y="776617"/>
                  </a:lnTo>
                  <a:lnTo>
                    <a:pt x="480161" y="781583"/>
                  </a:lnTo>
                  <a:lnTo>
                    <a:pt x="521017" y="775843"/>
                  </a:lnTo>
                  <a:lnTo>
                    <a:pt x="552183" y="773938"/>
                  </a:lnTo>
                  <a:lnTo>
                    <a:pt x="576351" y="777722"/>
                  </a:lnTo>
                  <a:lnTo>
                    <a:pt x="573849" y="821905"/>
                  </a:lnTo>
                  <a:lnTo>
                    <a:pt x="572135" y="867765"/>
                  </a:lnTo>
                  <a:lnTo>
                    <a:pt x="571207" y="914869"/>
                  </a:lnTo>
                  <a:lnTo>
                    <a:pt x="571080" y="962799"/>
                  </a:lnTo>
                  <a:lnTo>
                    <a:pt x="548322" y="956652"/>
                  </a:lnTo>
                  <a:lnTo>
                    <a:pt x="513118" y="959891"/>
                  </a:lnTo>
                  <a:lnTo>
                    <a:pt x="479679" y="967219"/>
                  </a:lnTo>
                  <a:lnTo>
                    <a:pt x="462254" y="973328"/>
                  </a:lnTo>
                  <a:lnTo>
                    <a:pt x="499846" y="971626"/>
                  </a:lnTo>
                  <a:lnTo>
                    <a:pt x="527621" y="968121"/>
                  </a:lnTo>
                  <a:lnTo>
                    <a:pt x="547065" y="965238"/>
                  </a:lnTo>
                  <a:lnTo>
                    <a:pt x="559701" y="965415"/>
                  </a:lnTo>
                  <a:lnTo>
                    <a:pt x="567067" y="971080"/>
                  </a:lnTo>
                  <a:lnTo>
                    <a:pt x="570661" y="984643"/>
                  </a:lnTo>
                  <a:lnTo>
                    <a:pt x="572008" y="1008532"/>
                  </a:lnTo>
                  <a:lnTo>
                    <a:pt x="572630" y="1045184"/>
                  </a:lnTo>
                  <a:lnTo>
                    <a:pt x="574027" y="1097026"/>
                  </a:lnTo>
                  <a:lnTo>
                    <a:pt x="577748" y="1166469"/>
                  </a:lnTo>
                  <a:lnTo>
                    <a:pt x="560247" y="1169009"/>
                  </a:lnTo>
                  <a:lnTo>
                    <a:pt x="521004" y="1172311"/>
                  </a:lnTo>
                  <a:lnTo>
                    <a:pt x="479844" y="1177785"/>
                  </a:lnTo>
                  <a:lnTo>
                    <a:pt x="456628" y="1186853"/>
                  </a:lnTo>
                  <a:lnTo>
                    <a:pt x="485533" y="1181709"/>
                  </a:lnTo>
                  <a:lnTo>
                    <a:pt x="525970" y="1183386"/>
                  </a:lnTo>
                  <a:lnTo>
                    <a:pt x="562178" y="1191437"/>
                  </a:lnTo>
                  <a:lnTo>
                    <a:pt x="578459" y="1205445"/>
                  </a:lnTo>
                  <a:lnTo>
                    <a:pt x="579158" y="1248803"/>
                  </a:lnTo>
                  <a:lnTo>
                    <a:pt x="579285" y="1346111"/>
                  </a:lnTo>
                  <a:lnTo>
                    <a:pt x="580072" y="1393329"/>
                  </a:lnTo>
                  <a:lnTo>
                    <a:pt x="298602" y="1393329"/>
                  </a:lnTo>
                  <a:lnTo>
                    <a:pt x="279590" y="1401406"/>
                  </a:lnTo>
                  <a:lnTo>
                    <a:pt x="273189" y="1419136"/>
                  </a:lnTo>
                  <a:lnTo>
                    <a:pt x="279488" y="1436878"/>
                  </a:lnTo>
                  <a:lnTo>
                    <a:pt x="298602" y="1444942"/>
                  </a:lnTo>
                  <a:lnTo>
                    <a:pt x="868387" y="1444942"/>
                  </a:lnTo>
                  <a:lnTo>
                    <a:pt x="887488" y="1436878"/>
                  </a:lnTo>
                  <a:lnTo>
                    <a:pt x="893800" y="1419136"/>
                  </a:lnTo>
                  <a:close/>
                </a:path>
                <a:path w="1167129" h="1780539">
                  <a:moveTo>
                    <a:pt x="1167091" y="571500"/>
                  </a:moveTo>
                  <a:lnTo>
                    <a:pt x="1164717" y="533400"/>
                  </a:lnTo>
                  <a:lnTo>
                    <a:pt x="1159573" y="495300"/>
                  </a:lnTo>
                  <a:lnTo>
                    <a:pt x="1151750" y="457200"/>
                  </a:lnTo>
                  <a:lnTo>
                    <a:pt x="1141310" y="419100"/>
                  </a:lnTo>
                  <a:lnTo>
                    <a:pt x="1128318" y="381000"/>
                  </a:lnTo>
                  <a:lnTo>
                    <a:pt x="1115631" y="349758"/>
                  </a:lnTo>
                  <a:lnTo>
                    <a:pt x="1115631" y="571500"/>
                  </a:lnTo>
                  <a:lnTo>
                    <a:pt x="1114679" y="622300"/>
                  </a:lnTo>
                  <a:lnTo>
                    <a:pt x="1110488" y="660400"/>
                  </a:lnTo>
                  <a:lnTo>
                    <a:pt x="1102982" y="698500"/>
                  </a:lnTo>
                  <a:lnTo>
                    <a:pt x="1092073" y="736600"/>
                  </a:lnTo>
                  <a:lnTo>
                    <a:pt x="1077658" y="787400"/>
                  </a:lnTo>
                  <a:lnTo>
                    <a:pt x="1059688" y="825500"/>
                  </a:lnTo>
                  <a:lnTo>
                    <a:pt x="1038047" y="863600"/>
                  </a:lnTo>
                  <a:lnTo>
                    <a:pt x="1012672" y="901700"/>
                  </a:lnTo>
                  <a:lnTo>
                    <a:pt x="981456" y="939800"/>
                  </a:lnTo>
                  <a:lnTo>
                    <a:pt x="953198" y="977900"/>
                  </a:lnTo>
                  <a:lnTo>
                    <a:pt x="927950" y="1016000"/>
                  </a:lnTo>
                  <a:lnTo>
                    <a:pt x="905789" y="1054100"/>
                  </a:lnTo>
                  <a:lnTo>
                    <a:pt x="886802" y="1104900"/>
                  </a:lnTo>
                  <a:lnTo>
                    <a:pt x="871067" y="1143000"/>
                  </a:lnTo>
                  <a:lnTo>
                    <a:pt x="858659" y="1193800"/>
                  </a:lnTo>
                  <a:lnTo>
                    <a:pt x="849668" y="1244600"/>
                  </a:lnTo>
                  <a:lnTo>
                    <a:pt x="844156" y="1282700"/>
                  </a:lnTo>
                  <a:lnTo>
                    <a:pt x="760260" y="1282700"/>
                  </a:lnTo>
                  <a:lnTo>
                    <a:pt x="796213" y="1231900"/>
                  </a:lnTo>
                  <a:lnTo>
                    <a:pt x="826681" y="1181100"/>
                  </a:lnTo>
                  <a:lnTo>
                    <a:pt x="851941" y="1130300"/>
                  </a:lnTo>
                  <a:lnTo>
                    <a:pt x="872274" y="1079500"/>
                  </a:lnTo>
                  <a:lnTo>
                    <a:pt x="887958" y="1041400"/>
                  </a:lnTo>
                  <a:lnTo>
                    <a:pt x="899274" y="990600"/>
                  </a:lnTo>
                  <a:lnTo>
                    <a:pt x="906500" y="952500"/>
                  </a:lnTo>
                  <a:lnTo>
                    <a:pt x="909904" y="901700"/>
                  </a:lnTo>
                  <a:lnTo>
                    <a:pt x="909777" y="863600"/>
                  </a:lnTo>
                  <a:lnTo>
                    <a:pt x="906411" y="825500"/>
                  </a:lnTo>
                  <a:lnTo>
                    <a:pt x="900049" y="787400"/>
                  </a:lnTo>
                  <a:lnTo>
                    <a:pt x="891006" y="749300"/>
                  </a:lnTo>
                  <a:lnTo>
                    <a:pt x="879538" y="723900"/>
                  </a:lnTo>
                  <a:lnTo>
                    <a:pt x="865936" y="685800"/>
                  </a:lnTo>
                  <a:lnTo>
                    <a:pt x="850468" y="647700"/>
                  </a:lnTo>
                  <a:lnTo>
                    <a:pt x="833424" y="622300"/>
                  </a:lnTo>
                  <a:lnTo>
                    <a:pt x="815073" y="584200"/>
                  </a:lnTo>
                  <a:lnTo>
                    <a:pt x="795705" y="558800"/>
                  </a:lnTo>
                  <a:lnTo>
                    <a:pt x="775589" y="520700"/>
                  </a:lnTo>
                  <a:lnTo>
                    <a:pt x="755015" y="495300"/>
                  </a:lnTo>
                  <a:lnTo>
                    <a:pt x="713587" y="431800"/>
                  </a:lnTo>
                  <a:lnTo>
                    <a:pt x="693293" y="393700"/>
                  </a:lnTo>
                  <a:lnTo>
                    <a:pt x="673658" y="368300"/>
                  </a:lnTo>
                  <a:lnTo>
                    <a:pt x="654939" y="342900"/>
                  </a:lnTo>
                  <a:lnTo>
                    <a:pt x="643267" y="317500"/>
                  </a:lnTo>
                  <a:lnTo>
                    <a:pt x="637438" y="304800"/>
                  </a:lnTo>
                  <a:lnTo>
                    <a:pt x="621423" y="279400"/>
                  </a:lnTo>
                  <a:lnTo>
                    <a:pt x="607187" y="241300"/>
                  </a:lnTo>
                  <a:lnTo>
                    <a:pt x="597992" y="228600"/>
                  </a:lnTo>
                  <a:lnTo>
                    <a:pt x="569023" y="228600"/>
                  </a:lnTo>
                  <a:lnTo>
                    <a:pt x="559803" y="241300"/>
                  </a:lnTo>
                  <a:lnTo>
                    <a:pt x="545553" y="279400"/>
                  </a:lnTo>
                  <a:lnTo>
                    <a:pt x="529551" y="304800"/>
                  </a:lnTo>
                  <a:lnTo>
                    <a:pt x="512051" y="342900"/>
                  </a:lnTo>
                  <a:lnTo>
                    <a:pt x="493331" y="368300"/>
                  </a:lnTo>
                  <a:lnTo>
                    <a:pt x="473697" y="393700"/>
                  </a:lnTo>
                  <a:lnTo>
                    <a:pt x="453402" y="431800"/>
                  </a:lnTo>
                  <a:lnTo>
                    <a:pt x="411975" y="495300"/>
                  </a:lnTo>
                  <a:lnTo>
                    <a:pt x="391401" y="520700"/>
                  </a:lnTo>
                  <a:lnTo>
                    <a:pt x="371297" y="558800"/>
                  </a:lnTo>
                  <a:lnTo>
                    <a:pt x="351917" y="584200"/>
                  </a:lnTo>
                  <a:lnTo>
                    <a:pt x="333578" y="622300"/>
                  </a:lnTo>
                  <a:lnTo>
                    <a:pt x="316534" y="647700"/>
                  </a:lnTo>
                  <a:lnTo>
                    <a:pt x="301066" y="685800"/>
                  </a:lnTo>
                  <a:lnTo>
                    <a:pt x="287464" y="723900"/>
                  </a:lnTo>
                  <a:lnTo>
                    <a:pt x="275996" y="749300"/>
                  </a:lnTo>
                  <a:lnTo>
                    <a:pt x="266941" y="787400"/>
                  </a:lnTo>
                  <a:lnTo>
                    <a:pt x="260591" y="825500"/>
                  </a:lnTo>
                  <a:lnTo>
                    <a:pt x="257213" y="863600"/>
                  </a:lnTo>
                  <a:lnTo>
                    <a:pt x="257086" y="901700"/>
                  </a:lnTo>
                  <a:lnTo>
                    <a:pt x="260489" y="952500"/>
                  </a:lnTo>
                  <a:lnTo>
                    <a:pt x="267716" y="990600"/>
                  </a:lnTo>
                  <a:lnTo>
                    <a:pt x="279019" y="1041400"/>
                  </a:lnTo>
                  <a:lnTo>
                    <a:pt x="294703" y="1079500"/>
                  </a:lnTo>
                  <a:lnTo>
                    <a:pt x="315036" y="1130300"/>
                  </a:lnTo>
                  <a:lnTo>
                    <a:pt x="340296" y="1181100"/>
                  </a:lnTo>
                  <a:lnTo>
                    <a:pt x="370763" y="1231900"/>
                  </a:lnTo>
                  <a:lnTo>
                    <a:pt x="406730" y="1282700"/>
                  </a:lnTo>
                  <a:lnTo>
                    <a:pt x="323164" y="1282700"/>
                  </a:lnTo>
                  <a:lnTo>
                    <a:pt x="312267" y="1206500"/>
                  </a:lnTo>
                  <a:lnTo>
                    <a:pt x="294081" y="1143000"/>
                  </a:lnTo>
                  <a:lnTo>
                    <a:pt x="270878" y="1079500"/>
                  </a:lnTo>
                  <a:lnTo>
                    <a:pt x="244970" y="1028700"/>
                  </a:lnTo>
                  <a:lnTo>
                    <a:pt x="218617" y="977900"/>
                  </a:lnTo>
                  <a:lnTo>
                    <a:pt x="194119" y="939800"/>
                  </a:lnTo>
                  <a:lnTo>
                    <a:pt x="159854" y="901700"/>
                  </a:lnTo>
                  <a:lnTo>
                    <a:pt x="154660" y="901700"/>
                  </a:lnTo>
                  <a:lnTo>
                    <a:pt x="129286" y="863600"/>
                  </a:lnTo>
                  <a:lnTo>
                    <a:pt x="107645" y="825500"/>
                  </a:lnTo>
                  <a:lnTo>
                    <a:pt x="89649" y="787400"/>
                  </a:lnTo>
                  <a:lnTo>
                    <a:pt x="75209" y="736600"/>
                  </a:lnTo>
                  <a:lnTo>
                    <a:pt x="64249" y="698500"/>
                  </a:lnTo>
                  <a:lnTo>
                    <a:pt x="56680" y="660400"/>
                  </a:lnTo>
                  <a:lnTo>
                    <a:pt x="52425" y="622300"/>
                  </a:lnTo>
                  <a:lnTo>
                    <a:pt x="51409" y="584200"/>
                  </a:lnTo>
                  <a:lnTo>
                    <a:pt x="53530" y="533400"/>
                  </a:lnTo>
                  <a:lnTo>
                    <a:pt x="58737" y="495300"/>
                  </a:lnTo>
                  <a:lnTo>
                    <a:pt x="66916" y="457200"/>
                  </a:lnTo>
                  <a:lnTo>
                    <a:pt x="78003" y="419100"/>
                  </a:lnTo>
                  <a:lnTo>
                    <a:pt x="91922" y="381000"/>
                  </a:lnTo>
                  <a:lnTo>
                    <a:pt x="108572" y="342900"/>
                  </a:lnTo>
                  <a:lnTo>
                    <a:pt x="127889" y="304800"/>
                  </a:lnTo>
                  <a:lnTo>
                    <a:pt x="149771" y="279400"/>
                  </a:lnTo>
                  <a:lnTo>
                    <a:pt x="174155" y="241300"/>
                  </a:lnTo>
                  <a:lnTo>
                    <a:pt x="200952" y="215900"/>
                  </a:lnTo>
                  <a:lnTo>
                    <a:pt x="230085" y="177800"/>
                  </a:lnTo>
                  <a:lnTo>
                    <a:pt x="261467" y="152400"/>
                  </a:lnTo>
                  <a:lnTo>
                    <a:pt x="295008" y="139700"/>
                  </a:lnTo>
                  <a:lnTo>
                    <a:pt x="330644" y="114300"/>
                  </a:lnTo>
                  <a:lnTo>
                    <a:pt x="368274" y="88900"/>
                  </a:lnTo>
                  <a:lnTo>
                    <a:pt x="407835" y="76200"/>
                  </a:lnTo>
                  <a:lnTo>
                    <a:pt x="449237" y="63500"/>
                  </a:lnTo>
                  <a:lnTo>
                    <a:pt x="492391" y="63500"/>
                  </a:lnTo>
                  <a:lnTo>
                    <a:pt x="537235" y="50800"/>
                  </a:lnTo>
                  <a:lnTo>
                    <a:pt x="629869" y="50800"/>
                  </a:lnTo>
                  <a:lnTo>
                    <a:pt x="674522" y="63500"/>
                  </a:lnTo>
                  <a:lnTo>
                    <a:pt x="717524" y="63500"/>
                  </a:lnTo>
                  <a:lnTo>
                    <a:pt x="758799" y="76200"/>
                  </a:lnTo>
                  <a:lnTo>
                    <a:pt x="798258" y="88900"/>
                  </a:lnTo>
                  <a:lnTo>
                    <a:pt x="835825" y="114300"/>
                  </a:lnTo>
                  <a:lnTo>
                    <a:pt x="871410" y="139700"/>
                  </a:lnTo>
                  <a:lnTo>
                    <a:pt x="904925" y="152400"/>
                  </a:lnTo>
                  <a:lnTo>
                    <a:pt x="936307" y="177800"/>
                  </a:lnTo>
                  <a:lnTo>
                    <a:pt x="965441" y="215900"/>
                  </a:lnTo>
                  <a:lnTo>
                    <a:pt x="992263" y="241300"/>
                  </a:lnTo>
                  <a:lnTo>
                    <a:pt x="1016685" y="279400"/>
                  </a:lnTo>
                  <a:lnTo>
                    <a:pt x="1038631" y="304800"/>
                  </a:lnTo>
                  <a:lnTo>
                    <a:pt x="1057998" y="342900"/>
                  </a:lnTo>
                  <a:lnTo>
                    <a:pt x="1074724" y="381000"/>
                  </a:lnTo>
                  <a:lnTo>
                    <a:pt x="1088707" y="419100"/>
                  </a:lnTo>
                  <a:lnTo>
                    <a:pt x="1099883" y="457200"/>
                  </a:lnTo>
                  <a:lnTo>
                    <a:pt x="1108138" y="495300"/>
                  </a:lnTo>
                  <a:lnTo>
                    <a:pt x="1113421" y="533400"/>
                  </a:lnTo>
                  <a:lnTo>
                    <a:pt x="1115631" y="571500"/>
                  </a:lnTo>
                  <a:lnTo>
                    <a:pt x="1115631" y="349758"/>
                  </a:lnTo>
                  <a:lnTo>
                    <a:pt x="1112850" y="342900"/>
                  </a:lnTo>
                  <a:lnTo>
                    <a:pt x="1094968" y="304800"/>
                  </a:lnTo>
                  <a:lnTo>
                    <a:pt x="1074737" y="266700"/>
                  </a:lnTo>
                  <a:lnTo>
                    <a:pt x="1052233" y="241300"/>
                  </a:lnTo>
                  <a:lnTo>
                    <a:pt x="1027531" y="203200"/>
                  </a:lnTo>
                  <a:lnTo>
                    <a:pt x="1000683" y="177800"/>
                  </a:lnTo>
                  <a:lnTo>
                    <a:pt x="971753" y="139700"/>
                  </a:lnTo>
                  <a:lnTo>
                    <a:pt x="940828" y="114300"/>
                  </a:lnTo>
                  <a:lnTo>
                    <a:pt x="907973" y="101600"/>
                  </a:lnTo>
                  <a:lnTo>
                    <a:pt x="873252" y="76200"/>
                  </a:lnTo>
                  <a:lnTo>
                    <a:pt x="836726" y="50800"/>
                  </a:lnTo>
                  <a:lnTo>
                    <a:pt x="798474" y="38100"/>
                  </a:lnTo>
                  <a:lnTo>
                    <a:pt x="758571" y="25400"/>
                  </a:lnTo>
                  <a:lnTo>
                    <a:pt x="717054" y="12700"/>
                  </a:lnTo>
                  <a:lnTo>
                    <a:pt x="674027" y="0"/>
                  </a:lnTo>
                  <a:lnTo>
                    <a:pt x="492937" y="0"/>
                  </a:lnTo>
                  <a:lnTo>
                    <a:pt x="449783" y="12700"/>
                  </a:lnTo>
                  <a:lnTo>
                    <a:pt x="408165" y="25400"/>
                  </a:lnTo>
                  <a:lnTo>
                    <a:pt x="368185" y="38100"/>
                  </a:lnTo>
                  <a:lnTo>
                    <a:pt x="329869" y="50800"/>
                  </a:lnTo>
                  <a:lnTo>
                    <a:pt x="293319" y="76200"/>
                  </a:lnTo>
                  <a:lnTo>
                    <a:pt x="258584" y="101600"/>
                  </a:lnTo>
                  <a:lnTo>
                    <a:pt x="225729" y="114300"/>
                  </a:lnTo>
                  <a:lnTo>
                    <a:pt x="194830" y="152400"/>
                  </a:lnTo>
                  <a:lnTo>
                    <a:pt x="165938" y="177800"/>
                  </a:lnTo>
                  <a:lnTo>
                    <a:pt x="139128" y="203200"/>
                  </a:lnTo>
                  <a:lnTo>
                    <a:pt x="114465" y="241300"/>
                  </a:lnTo>
                  <a:lnTo>
                    <a:pt x="92011" y="266700"/>
                  </a:lnTo>
                  <a:lnTo>
                    <a:pt x="71843" y="304800"/>
                  </a:lnTo>
                  <a:lnTo>
                    <a:pt x="54013" y="342900"/>
                  </a:lnTo>
                  <a:lnTo>
                    <a:pt x="38595" y="381000"/>
                  </a:lnTo>
                  <a:lnTo>
                    <a:pt x="25666" y="419100"/>
                  </a:lnTo>
                  <a:lnTo>
                    <a:pt x="15265" y="457200"/>
                  </a:lnTo>
                  <a:lnTo>
                    <a:pt x="7480" y="495300"/>
                  </a:lnTo>
                  <a:lnTo>
                    <a:pt x="2374" y="533400"/>
                  </a:lnTo>
                  <a:lnTo>
                    <a:pt x="0" y="571500"/>
                  </a:lnTo>
                  <a:lnTo>
                    <a:pt x="431" y="609600"/>
                  </a:lnTo>
                  <a:lnTo>
                    <a:pt x="3746" y="647700"/>
                  </a:lnTo>
                  <a:lnTo>
                    <a:pt x="9994" y="698500"/>
                  </a:lnTo>
                  <a:lnTo>
                    <a:pt x="19240" y="736600"/>
                  </a:lnTo>
                  <a:lnTo>
                    <a:pt x="31559" y="774700"/>
                  </a:lnTo>
                  <a:lnTo>
                    <a:pt x="47028" y="812800"/>
                  </a:lnTo>
                  <a:lnTo>
                    <a:pt x="65684" y="850900"/>
                  </a:lnTo>
                  <a:lnTo>
                    <a:pt x="87617" y="889000"/>
                  </a:lnTo>
                  <a:lnTo>
                    <a:pt x="112890" y="927100"/>
                  </a:lnTo>
                  <a:lnTo>
                    <a:pt x="118986" y="939800"/>
                  </a:lnTo>
                  <a:lnTo>
                    <a:pt x="133413" y="952500"/>
                  </a:lnTo>
                  <a:lnTo>
                    <a:pt x="153835" y="977900"/>
                  </a:lnTo>
                  <a:lnTo>
                    <a:pt x="177939" y="1016000"/>
                  </a:lnTo>
                  <a:lnTo>
                    <a:pt x="203441" y="1054100"/>
                  </a:lnTo>
                  <a:lnTo>
                    <a:pt x="228003" y="1117600"/>
                  </a:lnTo>
                  <a:lnTo>
                    <a:pt x="249313" y="1168400"/>
                  </a:lnTo>
                  <a:lnTo>
                    <a:pt x="265074" y="1244600"/>
                  </a:lnTo>
                  <a:lnTo>
                    <a:pt x="272973" y="1320800"/>
                  </a:lnTo>
                  <a:lnTo>
                    <a:pt x="274815" y="1320800"/>
                  </a:lnTo>
                  <a:lnTo>
                    <a:pt x="280047" y="1333500"/>
                  </a:lnTo>
                  <a:lnTo>
                    <a:pt x="480187" y="1333500"/>
                  </a:lnTo>
                  <a:lnTo>
                    <a:pt x="483362" y="1320800"/>
                  </a:lnTo>
                  <a:lnTo>
                    <a:pt x="477380" y="1295400"/>
                  </a:lnTo>
                  <a:lnTo>
                    <a:pt x="464045" y="1282700"/>
                  </a:lnTo>
                  <a:lnTo>
                    <a:pt x="445135" y="1244600"/>
                  </a:lnTo>
                  <a:lnTo>
                    <a:pt x="397789" y="1181100"/>
                  </a:lnTo>
                  <a:lnTo>
                    <a:pt x="372922" y="1130300"/>
                  </a:lnTo>
                  <a:lnTo>
                    <a:pt x="349656" y="1079500"/>
                  </a:lnTo>
                  <a:lnTo>
                    <a:pt x="329780" y="1028700"/>
                  </a:lnTo>
                  <a:lnTo>
                    <a:pt x="315099" y="965200"/>
                  </a:lnTo>
                  <a:lnTo>
                    <a:pt x="309041" y="914400"/>
                  </a:lnTo>
                  <a:lnTo>
                    <a:pt x="309067" y="863600"/>
                  </a:lnTo>
                  <a:lnTo>
                    <a:pt x="314553" y="812800"/>
                  </a:lnTo>
                  <a:lnTo>
                    <a:pt x="324891" y="774700"/>
                  </a:lnTo>
                  <a:lnTo>
                    <a:pt x="339471" y="723900"/>
                  </a:lnTo>
                  <a:lnTo>
                    <a:pt x="357682" y="685800"/>
                  </a:lnTo>
                  <a:lnTo>
                    <a:pt x="378904" y="647700"/>
                  </a:lnTo>
                  <a:lnTo>
                    <a:pt x="402526" y="596900"/>
                  </a:lnTo>
                  <a:lnTo>
                    <a:pt x="427939" y="558800"/>
                  </a:lnTo>
                  <a:lnTo>
                    <a:pt x="454520" y="520700"/>
                  </a:lnTo>
                  <a:lnTo>
                    <a:pt x="508774" y="444500"/>
                  </a:lnTo>
                  <a:lnTo>
                    <a:pt x="535216" y="393700"/>
                  </a:lnTo>
                  <a:lnTo>
                    <a:pt x="560387" y="355600"/>
                  </a:lnTo>
                  <a:lnTo>
                    <a:pt x="583666" y="317500"/>
                  </a:lnTo>
                  <a:lnTo>
                    <a:pt x="608431" y="355600"/>
                  </a:lnTo>
                  <a:lnTo>
                    <a:pt x="635393" y="406400"/>
                  </a:lnTo>
                  <a:lnTo>
                    <a:pt x="663816" y="444500"/>
                  </a:lnTo>
                  <a:lnTo>
                    <a:pt x="692924" y="495300"/>
                  </a:lnTo>
                  <a:lnTo>
                    <a:pt x="721982" y="533400"/>
                  </a:lnTo>
                  <a:lnTo>
                    <a:pt x="750201" y="571500"/>
                  </a:lnTo>
                  <a:lnTo>
                    <a:pt x="776859" y="622300"/>
                  </a:lnTo>
                  <a:lnTo>
                    <a:pt x="801166" y="673100"/>
                  </a:lnTo>
                  <a:lnTo>
                    <a:pt x="822401" y="711200"/>
                  </a:lnTo>
                  <a:lnTo>
                    <a:pt x="841362" y="774700"/>
                  </a:lnTo>
                  <a:lnTo>
                    <a:pt x="852919" y="825500"/>
                  </a:lnTo>
                  <a:lnTo>
                    <a:pt x="857885" y="876300"/>
                  </a:lnTo>
                  <a:lnTo>
                    <a:pt x="857034" y="927100"/>
                  </a:lnTo>
                  <a:lnTo>
                    <a:pt x="851192" y="965200"/>
                  </a:lnTo>
                  <a:lnTo>
                    <a:pt x="841146" y="1016000"/>
                  </a:lnTo>
                  <a:lnTo>
                    <a:pt x="827722" y="1054100"/>
                  </a:lnTo>
                  <a:lnTo>
                    <a:pt x="811695" y="1092200"/>
                  </a:lnTo>
                  <a:lnTo>
                    <a:pt x="793877" y="1130300"/>
                  </a:lnTo>
                  <a:lnTo>
                    <a:pt x="775068" y="1168400"/>
                  </a:lnTo>
                  <a:lnTo>
                    <a:pt x="756094" y="1193800"/>
                  </a:lnTo>
                  <a:lnTo>
                    <a:pt x="737717" y="1231900"/>
                  </a:lnTo>
                  <a:lnTo>
                    <a:pt x="720775" y="1257300"/>
                  </a:lnTo>
                  <a:lnTo>
                    <a:pt x="706056" y="1270000"/>
                  </a:lnTo>
                  <a:lnTo>
                    <a:pt x="694359" y="1295400"/>
                  </a:lnTo>
                  <a:lnTo>
                    <a:pt x="686485" y="1308100"/>
                  </a:lnTo>
                  <a:lnTo>
                    <a:pt x="683247" y="1320800"/>
                  </a:lnTo>
                  <a:lnTo>
                    <a:pt x="685444" y="1333500"/>
                  </a:lnTo>
                  <a:lnTo>
                    <a:pt x="883602" y="1333500"/>
                  </a:lnTo>
                  <a:lnTo>
                    <a:pt x="890981" y="1320800"/>
                  </a:lnTo>
                  <a:lnTo>
                    <a:pt x="896302" y="1295400"/>
                  </a:lnTo>
                  <a:lnTo>
                    <a:pt x="897915" y="1282700"/>
                  </a:lnTo>
                  <a:lnTo>
                    <a:pt x="901153" y="1257300"/>
                  </a:lnTo>
                  <a:lnTo>
                    <a:pt x="907072" y="1219200"/>
                  </a:lnTo>
                  <a:lnTo>
                    <a:pt x="915657" y="1181100"/>
                  </a:lnTo>
                  <a:lnTo>
                    <a:pt x="928471" y="1130300"/>
                  </a:lnTo>
                  <a:lnTo>
                    <a:pt x="947089" y="1079500"/>
                  </a:lnTo>
                  <a:lnTo>
                    <a:pt x="973061" y="1028700"/>
                  </a:lnTo>
                  <a:lnTo>
                    <a:pt x="1007986" y="977900"/>
                  </a:lnTo>
                  <a:lnTo>
                    <a:pt x="1053414" y="927100"/>
                  </a:lnTo>
                  <a:lnTo>
                    <a:pt x="1078877" y="889000"/>
                  </a:lnTo>
                  <a:lnTo>
                    <a:pt x="1100975" y="850900"/>
                  </a:lnTo>
                  <a:lnTo>
                    <a:pt x="1119771" y="812800"/>
                  </a:lnTo>
                  <a:lnTo>
                    <a:pt x="1135341" y="774700"/>
                  </a:lnTo>
                  <a:lnTo>
                    <a:pt x="1147737" y="736600"/>
                  </a:lnTo>
                  <a:lnTo>
                    <a:pt x="1157046" y="698500"/>
                  </a:lnTo>
                  <a:lnTo>
                    <a:pt x="1163332" y="647700"/>
                  </a:lnTo>
                  <a:lnTo>
                    <a:pt x="1166660" y="609600"/>
                  </a:lnTo>
                  <a:lnTo>
                    <a:pt x="1167091" y="571500"/>
                  </a:lnTo>
                  <a:close/>
                </a:path>
              </a:pathLst>
            </a:custGeom>
            <a:solidFill>
              <a:srgbClr val="262F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234454" y="5310136"/>
            <a:ext cx="5091430" cy="309880"/>
          </a:xfrm>
          <a:prstGeom prst="rect">
            <a:avLst/>
          </a:prstGeom>
          <a:solidFill>
            <a:srgbClr val="95C62B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335"/>
              </a:lnSpc>
            </a:pPr>
            <a:r>
              <a:rPr sz="2050" b="1" spc="-85" dirty="0">
                <a:solidFill>
                  <a:srgbClr val="262F3D"/>
                </a:solidFill>
                <a:latin typeface="Arial"/>
                <a:cs typeface="Arial"/>
              </a:rPr>
              <a:t>SMART</a:t>
            </a:r>
            <a:r>
              <a:rPr sz="2050" b="1" spc="-114" dirty="0">
                <a:solidFill>
                  <a:srgbClr val="262F3D"/>
                </a:solidFill>
                <a:latin typeface="Arial"/>
                <a:cs typeface="Arial"/>
              </a:rPr>
              <a:t> </a:t>
            </a:r>
            <a:r>
              <a:rPr sz="2050" b="1" spc="-45" dirty="0">
                <a:solidFill>
                  <a:srgbClr val="262F3D"/>
                </a:solidFill>
                <a:latin typeface="Arial"/>
                <a:cs typeface="Arial"/>
              </a:rPr>
              <a:t>SOLUTIONS</a:t>
            </a:r>
            <a:endParaRPr sz="20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57513" y="5620004"/>
            <a:ext cx="2445385" cy="309880"/>
          </a:xfrm>
          <a:prstGeom prst="rect">
            <a:avLst/>
          </a:prstGeom>
          <a:solidFill>
            <a:srgbClr val="262F3D"/>
          </a:solidFill>
        </p:spPr>
        <p:txBody>
          <a:bodyPr vert="horz" wrap="square" lIns="0" tIns="57785" rIns="0" bIns="0" rtlCol="0">
            <a:spAutoFit/>
          </a:bodyPr>
          <a:lstStyle/>
          <a:p>
            <a:pPr marL="419100">
              <a:lnSpc>
                <a:spcPct val="100000"/>
              </a:lnSpc>
              <a:spcBef>
                <a:spcPts val="455"/>
              </a:spcBef>
            </a:pPr>
            <a:r>
              <a:rPr sz="1200" b="1" spc="-45" dirty="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sz="1200" b="1" spc="10" dirty="0">
                <a:solidFill>
                  <a:srgbClr val="FFFFFF"/>
                </a:solidFill>
                <a:latin typeface="Arial"/>
                <a:cs typeface="Arial"/>
              </a:rPr>
              <a:t>Sustainable</a:t>
            </a:r>
            <a:r>
              <a:rPr sz="1200" b="1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FFFFFF"/>
                </a:solidFill>
                <a:latin typeface="Arial"/>
                <a:cs typeface="Arial"/>
              </a:rPr>
              <a:t>Future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01931" y="10239823"/>
            <a:ext cx="911225" cy="140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-30" dirty="0">
                <a:solidFill>
                  <a:srgbClr val="262F3D"/>
                </a:solidFill>
                <a:latin typeface="Arial"/>
                <a:cs typeface="Arial"/>
              </a:rPr>
              <a:t>SMART</a:t>
            </a:r>
            <a:r>
              <a:rPr sz="750" b="1" spc="-80" dirty="0">
                <a:solidFill>
                  <a:srgbClr val="262F3D"/>
                </a:solidFill>
                <a:latin typeface="Arial"/>
                <a:cs typeface="Arial"/>
              </a:rPr>
              <a:t> </a:t>
            </a:r>
            <a:r>
              <a:rPr sz="750" b="1" spc="-15" dirty="0">
                <a:solidFill>
                  <a:srgbClr val="262F3D"/>
                </a:solidFill>
                <a:latin typeface="Arial"/>
                <a:cs typeface="Arial"/>
              </a:rPr>
              <a:t>SOLUTIONS</a:t>
            </a:r>
            <a:endParaRPr sz="7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93002" y="10357064"/>
            <a:ext cx="527685" cy="831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50" spc="10" dirty="0">
                <a:solidFill>
                  <a:srgbClr val="262F3D"/>
                </a:solidFill>
                <a:latin typeface="Arial"/>
                <a:cs typeface="Arial"/>
              </a:rPr>
              <a:t>For </a:t>
            </a:r>
            <a:r>
              <a:rPr sz="350" spc="25" dirty="0">
                <a:solidFill>
                  <a:srgbClr val="262F3D"/>
                </a:solidFill>
                <a:latin typeface="Arial"/>
                <a:cs typeface="Arial"/>
              </a:rPr>
              <a:t>Sustainable</a:t>
            </a:r>
            <a:r>
              <a:rPr sz="350" spc="-70" dirty="0">
                <a:solidFill>
                  <a:srgbClr val="262F3D"/>
                </a:solidFill>
                <a:latin typeface="Arial"/>
                <a:cs typeface="Arial"/>
              </a:rPr>
              <a:t> </a:t>
            </a:r>
            <a:r>
              <a:rPr sz="350" spc="10" dirty="0">
                <a:solidFill>
                  <a:srgbClr val="262F3D"/>
                </a:solidFill>
                <a:latin typeface="Arial"/>
                <a:cs typeface="Arial"/>
              </a:rPr>
              <a:t>Future</a:t>
            </a:r>
            <a:endParaRPr sz="3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90661" y="786003"/>
            <a:ext cx="5782310" cy="1153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/>
              <a:t>What</a:t>
            </a:r>
            <a:r>
              <a:rPr spc="-150" dirty="0"/>
              <a:t> </a:t>
            </a:r>
            <a:r>
              <a:rPr spc="-55" dirty="0"/>
              <a:t>is</a:t>
            </a:r>
            <a:r>
              <a:rPr spc="-125" dirty="0"/>
              <a:t> </a:t>
            </a:r>
            <a:r>
              <a:rPr spc="5" dirty="0"/>
              <a:t>Solar</a:t>
            </a:r>
            <a:r>
              <a:rPr spc="-175" dirty="0"/>
              <a:t> </a:t>
            </a:r>
            <a:r>
              <a:rPr spc="-25" dirty="0"/>
              <a:t>Energy</a:t>
            </a:r>
            <a:r>
              <a:rPr spc="-185" dirty="0"/>
              <a:t> </a:t>
            </a:r>
            <a:r>
              <a:rPr spc="-260" dirty="0"/>
              <a:t>?</a:t>
            </a:r>
          </a:p>
          <a:p>
            <a:pPr marL="12700" marR="5080" algn="just">
              <a:lnSpc>
                <a:spcPct val="128499"/>
              </a:lnSpc>
              <a:spcBef>
                <a:spcPts val="445"/>
              </a:spcBef>
            </a:pPr>
            <a:r>
              <a:rPr sz="1200" b="0" spc="20" dirty="0">
                <a:solidFill>
                  <a:srgbClr val="151616"/>
                </a:solidFill>
                <a:latin typeface="Arial"/>
                <a:cs typeface="Arial"/>
              </a:rPr>
              <a:t>Solar</a:t>
            </a:r>
            <a:r>
              <a:rPr sz="1200" b="0" spc="-17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25" dirty="0">
                <a:solidFill>
                  <a:srgbClr val="151616"/>
                </a:solidFill>
                <a:latin typeface="Arial"/>
                <a:cs typeface="Arial"/>
              </a:rPr>
              <a:t>energy</a:t>
            </a:r>
            <a:r>
              <a:rPr sz="1200" b="0" spc="-17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5" dirty="0">
                <a:solidFill>
                  <a:srgbClr val="151616"/>
                </a:solidFill>
                <a:latin typeface="Arial"/>
                <a:cs typeface="Arial"/>
              </a:rPr>
              <a:t>is</a:t>
            </a:r>
            <a:r>
              <a:rPr sz="1200" b="0" spc="-14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75" dirty="0">
                <a:solidFill>
                  <a:srgbClr val="151616"/>
                </a:solidFill>
                <a:latin typeface="Arial"/>
                <a:cs typeface="Arial"/>
              </a:rPr>
              <a:t>radiant</a:t>
            </a:r>
            <a:r>
              <a:rPr sz="1200" b="0" spc="-14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45" dirty="0">
                <a:solidFill>
                  <a:srgbClr val="151616"/>
                </a:solidFill>
                <a:latin typeface="Arial"/>
                <a:cs typeface="Arial"/>
              </a:rPr>
              <a:t>light</a:t>
            </a:r>
            <a:r>
              <a:rPr sz="1200" b="0" spc="-14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110" dirty="0">
                <a:solidFill>
                  <a:srgbClr val="151616"/>
                </a:solidFill>
                <a:latin typeface="Arial"/>
                <a:cs typeface="Arial"/>
              </a:rPr>
              <a:t>and</a:t>
            </a:r>
            <a:r>
              <a:rPr sz="1200" b="0" spc="-14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75" dirty="0">
                <a:solidFill>
                  <a:srgbClr val="151616"/>
                </a:solidFill>
                <a:latin typeface="Arial"/>
                <a:cs typeface="Arial"/>
              </a:rPr>
              <a:t>heat</a:t>
            </a:r>
            <a:r>
              <a:rPr sz="1200" b="0" spc="-14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85" dirty="0">
                <a:solidFill>
                  <a:srgbClr val="151616"/>
                </a:solidFill>
                <a:latin typeface="Arial"/>
                <a:cs typeface="Arial"/>
              </a:rPr>
              <a:t>from</a:t>
            </a:r>
            <a:r>
              <a:rPr sz="1200" b="0" spc="-14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65" dirty="0">
                <a:solidFill>
                  <a:srgbClr val="151616"/>
                </a:solidFill>
                <a:latin typeface="Arial"/>
                <a:cs typeface="Arial"/>
              </a:rPr>
              <a:t>the</a:t>
            </a:r>
            <a:r>
              <a:rPr sz="1200" b="0" spc="-14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-5" dirty="0">
                <a:solidFill>
                  <a:srgbClr val="151616"/>
                </a:solidFill>
                <a:latin typeface="Arial"/>
                <a:cs typeface="Arial"/>
              </a:rPr>
              <a:t>Sun</a:t>
            </a:r>
            <a:r>
              <a:rPr sz="1200" b="0" spc="-15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100" dirty="0">
                <a:solidFill>
                  <a:srgbClr val="151616"/>
                </a:solidFill>
                <a:latin typeface="Arial"/>
                <a:cs typeface="Arial"/>
              </a:rPr>
              <a:t>that</a:t>
            </a:r>
            <a:r>
              <a:rPr sz="1200" b="0" spc="-14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5" dirty="0">
                <a:solidFill>
                  <a:srgbClr val="151616"/>
                </a:solidFill>
                <a:latin typeface="Arial"/>
                <a:cs typeface="Arial"/>
              </a:rPr>
              <a:t>is</a:t>
            </a:r>
            <a:r>
              <a:rPr sz="1200" b="0" spc="-14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45" dirty="0">
                <a:solidFill>
                  <a:srgbClr val="151616"/>
                </a:solidFill>
                <a:latin typeface="Arial"/>
                <a:cs typeface="Arial"/>
              </a:rPr>
              <a:t>harnessed</a:t>
            </a:r>
            <a:r>
              <a:rPr sz="1200" b="0" spc="-14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30" dirty="0">
                <a:solidFill>
                  <a:srgbClr val="151616"/>
                </a:solidFill>
                <a:latin typeface="Arial"/>
                <a:cs typeface="Arial"/>
              </a:rPr>
              <a:t>using</a:t>
            </a:r>
            <a:r>
              <a:rPr sz="1200" b="0" spc="-14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130" dirty="0">
                <a:solidFill>
                  <a:srgbClr val="151616"/>
                </a:solidFill>
                <a:latin typeface="Arial"/>
                <a:cs typeface="Arial"/>
              </a:rPr>
              <a:t>a</a:t>
            </a:r>
            <a:r>
              <a:rPr sz="1200" b="0" spc="-14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50" dirty="0">
                <a:solidFill>
                  <a:srgbClr val="151616"/>
                </a:solidFill>
                <a:latin typeface="Arial"/>
                <a:cs typeface="Arial"/>
              </a:rPr>
              <a:t>range  </a:t>
            </a:r>
            <a:r>
              <a:rPr sz="1200" b="0" spc="70" dirty="0">
                <a:solidFill>
                  <a:srgbClr val="151616"/>
                </a:solidFill>
                <a:latin typeface="Arial"/>
                <a:cs typeface="Arial"/>
              </a:rPr>
              <a:t>of</a:t>
            </a:r>
            <a:r>
              <a:rPr sz="1200" b="0" spc="-2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35" dirty="0">
                <a:solidFill>
                  <a:srgbClr val="151616"/>
                </a:solidFill>
                <a:latin typeface="Arial"/>
                <a:cs typeface="Arial"/>
              </a:rPr>
              <a:t>technologies</a:t>
            </a:r>
            <a:r>
              <a:rPr sz="1200" b="0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25" dirty="0">
                <a:solidFill>
                  <a:srgbClr val="151616"/>
                </a:solidFill>
                <a:latin typeface="Arial"/>
                <a:cs typeface="Arial"/>
              </a:rPr>
              <a:t>such</a:t>
            </a:r>
            <a:r>
              <a:rPr sz="1200" b="0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65" dirty="0">
                <a:solidFill>
                  <a:srgbClr val="151616"/>
                </a:solidFill>
                <a:latin typeface="Arial"/>
                <a:cs typeface="Arial"/>
              </a:rPr>
              <a:t>as</a:t>
            </a:r>
            <a:r>
              <a:rPr sz="1200" b="0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45" dirty="0">
                <a:solidFill>
                  <a:srgbClr val="151616"/>
                </a:solidFill>
                <a:latin typeface="Arial"/>
                <a:cs typeface="Arial"/>
              </a:rPr>
              <a:t>solar</a:t>
            </a:r>
            <a:r>
              <a:rPr sz="1200" b="0" spc="-2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55" dirty="0">
                <a:solidFill>
                  <a:srgbClr val="151616"/>
                </a:solidFill>
                <a:latin typeface="Arial"/>
                <a:cs typeface="Arial"/>
              </a:rPr>
              <a:t>power</a:t>
            </a:r>
            <a:r>
              <a:rPr sz="1200" b="0" spc="-3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80" dirty="0">
                <a:solidFill>
                  <a:srgbClr val="151616"/>
                </a:solidFill>
                <a:latin typeface="Arial"/>
                <a:cs typeface="Arial"/>
              </a:rPr>
              <a:t>to</a:t>
            </a:r>
            <a:r>
              <a:rPr sz="1200" b="0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45" dirty="0">
                <a:solidFill>
                  <a:srgbClr val="151616"/>
                </a:solidFill>
                <a:latin typeface="Arial"/>
                <a:cs typeface="Arial"/>
              </a:rPr>
              <a:t>generate</a:t>
            </a:r>
            <a:r>
              <a:rPr sz="1200" b="0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10" dirty="0">
                <a:solidFill>
                  <a:srgbClr val="151616"/>
                </a:solidFill>
                <a:latin typeface="Arial"/>
                <a:cs typeface="Arial"/>
              </a:rPr>
              <a:t>electricity,</a:t>
            </a:r>
            <a:r>
              <a:rPr sz="1200" b="0" spc="-2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45" dirty="0">
                <a:solidFill>
                  <a:srgbClr val="151616"/>
                </a:solidFill>
                <a:latin typeface="Arial"/>
                <a:cs typeface="Arial"/>
              </a:rPr>
              <a:t>solar</a:t>
            </a:r>
            <a:r>
              <a:rPr sz="1200" b="0" spc="-3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75" dirty="0">
                <a:solidFill>
                  <a:srgbClr val="151616"/>
                </a:solidFill>
                <a:latin typeface="Arial"/>
                <a:cs typeface="Arial"/>
              </a:rPr>
              <a:t>thermal</a:t>
            </a:r>
            <a:r>
              <a:rPr sz="1200" b="0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25" dirty="0">
                <a:solidFill>
                  <a:srgbClr val="151616"/>
                </a:solidFill>
                <a:latin typeface="Arial"/>
                <a:cs typeface="Arial"/>
              </a:rPr>
              <a:t>energy  </a:t>
            </a:r>
            <a:r>
              <a:rPr sz="1200" b="0" spc="40" dirty="0">
                <a:solidFill>
                  <a:srgbClr val="151616"/>
                </a:solidFill>
                <a:latin typeface="Arial"/>
                <a:cs typeface="Arial"/>
              </a:rPr>
              <a:t>including</a:t>
            </a:r>
            <a:r>
              <a:rPr sz="1200" b="0" spc="-16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45" dirty="0">
                <a:solidFill>
                  <a:srgbClr val="151616"/>
                </a:solidFill>
                <a:latin typeface="Arial"/>
                <a:cs typeface="Arial"/>
              </a:rPr>
              <a:t>solar</a:t>
            </a:r>
            <a:r>
              <a:rPr sz="1200" b="0" spc="-2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70" dirty="0">
                <a:solidFill>
                  <a:srgbClr val="151616"/>
                </a:solidFill>
                <a:latin typeface="Arial"/>
                <a:cs typeface="Arial"/>
              </a:rPr>
              <a:t>water</a:t>
            </a:r>
            <a:r>
              <a:rPr sz="1200" b="0" spc="-19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35" dirty="0">
                <a:solidFill>
                  <a:srgbClr val="151616"/>
                </a:solidFill>
                <a:latin typeface="Arial"/>
                <a:cs typeface="Arial"/>
              </a:rPr>
              <a:t>heating,</a:t>
            </a:r>
            <a:r>
              <a:rPr sz="1200" b="0" spc="-19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110" dirty="0">
                <a:solidFill>
                  <a:srgbClr val="151616"/>
                </a:solidFill>
                <a:latin typeface="Arial"/>
                <a:cs typeface="Arial"/>
              </a:rPr>
              <a:t>and</a:t>
            </a:r>
            <a:r>
              <a:rPr sz="1200" b="0" spc="-16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45" dirty="0">
                <a:solidFill>
                  <a:srgbClr val="151616"/>
                </a:solidFill>
                <a:latin typeface="Arial"/>
                <a:cs typeface="Arial"/>
              </a:rPr>
              <a:t>solar</a:t>
            </a:r>
            <a:r>
              <a:rPr sz="1200" b="0" spc="-19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b="0" spc="30" dirty="0">
                <a:solidFill>
                  <a:srgbClr val="151616"/>
                </a:solidFill>
                <a:latin typeface="Arial"/>
                <a:cs typeface="Arial"/>
              </a:rPr>
              <a:t>architecture.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0263" y="2148334"/>
            <a:ext cx="5782945" cy="1670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8499"/>
              </a:lnSpc>
              <a:spcBef>
                <a:spcPts val="100"/>
              </a:spcBef>
            </a:pPr>
            <a:r>
              <a:rPr sz="1200" spc="45" dirty="0">
                <a:solidFill>
                  <a:srgbClr val="151616"/>
                </a:solidFill>
                <a:latin typeface="Arial"/>
                <a:cs typeface="Arial"/>
              </a:rPr>
              <a:t>It </a:t>
            </a:r>
            <a:r>
              <a:rPr sz="1200" spc="5" dirty="0">
                <a:solidFill>
                  <a:srgbClr val="151616"/>
                </a:solidFill>
                <a:latin typeface="Arial"/>
                <a:cs typeface="Arial"/>
              </a:rPr>
              <a:t>is </a:t>
            </a:r>
            <a:r>
              <a:rPr sz="1200" spc="100" dirty="0">
                <a:solidFill>
                  <a:srgbClr val="151616"/>
                </a:solidFill>
                <a:latin typeface="Arial"/>
                <a:cs typeface="Arial"/>
              </a:rPr>
              <a:t>an </a:t>
            </a:r>
            <a:r>
              <a:rPr sz="1200" spc="35" dirty="0">
                <a:solidFill>
                  <a:srgbClr val="151616"/>
                </a:solidFill>
                <a:latin typeface="Arial"/>
                <a:cs typeface="Arial"/>
              </a:rPr>
              <a:t>essential </a:t>
            </a:r>
            <a:r>
              <a:rPr sz="1200" spc="15" dirty="0">
                <a:solidFill>
                  <a:srgbClr val="151616"/>
                </a:solidFill>
                <a:latin typeface="Arial"/>
                <a:cs typeface="Arial"/>
              </a:rPr>
              <a:t>source </a:t>
            </a:r>
            <a:r>
              <a:rPr sz="1200" spc="70" dirty="0">
                <a:solidFill>
                  <a:srgbClr val="151616"/>
                </a:solidFill>
                <a:latin typeface="Arial"/>
                <a:cs typeface="Arial"/>
              </a:rPr>
              <a:t>of </a:t>
            </a:r>
            <a:r>
              <a:rPr sz="1200" spc="50" dirty="0">
                <a:solidFill>
                  <a:srgbClr val="151616"/>
                </a:solidFill>
                <a:latin typeface="Arial"/>
                <a:cs typeface="Arial"/>
              </a:rPr>
              <a:t>renewable </a:t>
            </a:r>
            <a:r>
              <a:rPr sz="1200" spc="-5" dirty="0">
                <a:solidFill>
                  <a:srgbClr val="151616"/>
                </a:solidFill>
                <a:latin typeface="Arial"/>
                <a:cs typeface="Arial"/>
              </a:rPr>
              <a:t>energy, </a:t>
            </a:r>
            <a:r>
              <a:rPr sz="1200" spc="110" dirty="0">
                <a:solidFill>
                  <a:srgbClr val="151616"/>
                </a:solidFill>
                <a:latin typeface="Arial"/>
                <a:cs typeface="Arial"/>
              </a:rPr>
              <a:t>and </a:t>
            </a:r>
            <a:r>
              <a:rPr sz="1200" spc="40" dirty="0">
                <a:solidFill>
                  <a:srgbClr val="151616"/>
                </a:solidFill>
                <a:latin typeface="Arial"/>
                <a:cs typeface="Arial"/>
              </a:rPr>
              <a:t>its </a:t>
            </a:r>
            <a:r>
              <a:rPr sz="1200" spc="35" dirty="0">
                <a:solidFill>
                  <a:srgbClr val="151616"/>
                </a:solidFill>
                <a:latin typeface="Arial"/>
                <a:cs typeface="Arial"/>
              </a:rPr>
              <a:t>technologies </a:t>
            </a:r>
            <a:r>
              <a:rPr sz="1200" spc="45" dirty="0">
                <a:solidFill>
                  <a:srgbClr val="151616"/>
                </a:solidFill>
                <a:latin typeface="Arial"/>
                <a:cs typeface="Arial"/>
              </a:rPr>
              <a:t>are </a:t>
            </a:r>
            <a:r>
              <a:rPr sz="1200" spc="65" dirty="0">
                <a:solidFill>
                  <a:srgbClr val="151616"/>
                </a:solidFill>
                <a:latin typeface="Arial"/>
                <a:cs typeface="Arial"/>
              </a:rPr>
              <a:t>broadly  </a:t>
            </a:r>
            <a:r>
              <a:rPr sz="1200" spc="40" dirty="0">
                <a:solidFill>
                  <a:srgbClr val="151616"/>
                </a:solidFill>
                <a:latin typeface="Arial"/>
                <a:cs typeface="Arial"/>
              </a:rPr>
              <a:t>characterized </a:t>
            </a:r>
            <a:r>
              <a:rPr sz="1200" spc="65" dirty="0">
                <a:solidFill>
                  <a:srgbClr val="151616"/>
                </a:solidFill>
                <a:latin typeface="Arial"/>
                <a:cs typeface="Arial"/>
              </a:rPr>
              <a:t>as </a:t>
            </a:r>
            <a:r>
              <a:rPr sz="1200" spc="40" dirty="0">
                <a:solidFill>
                  <a:srgbClr val="151616"/>
                </a:solidFill>
                <a:latin typeface="Arial"/>
                <a:cs typeface="Arial"/>
              </a:rPr>
              <a:t>either passive </a:t>
            </a:r>
            <a:r>
              <a:rPr sz="1200" spc="45" dirty="0">
                <a:solidFill>
                  <a:srgbClr val="151616"/>
                </a:solidFill>
                <a:latin typeface="Arial"/>
                <a:cs typeface="Arial"/>
              </a:rPr>
              <a:t>solar </a:t>
            </a:r>
            <a:r>
              <a:rPr sz="1200" spc="40" dirty="0">
                <a:solidFill>
                  <a:srgbClr val="151616"/>
                </a:solidFill>
                <a:latin typeface="Arial"/>
                <a:cs typeface="Arial"/>
              </a:rPr>
              <a:t>or </a:t>
            </a:r>
            <a:r>
              <a:rPr sz="1200" spc="45" dirty="0">
                <a:solidFill>
                  <a:srgbClr val="151616"/>
                </a:solidFill>
                <a:latin typeface="Arial"/>
                <a:cs typeface="Arial"/>
              </a:rPr>
              <a:t>active solar </a:t>
            </a:r>
            <a:r>
              <a:rPr sz="1200" spc="65" dirty="0">
                <a:solidFill>
                  <a:srgbClr val="151616"/>
                </a:solidFill>
                <a:latin typeface="Arial"/>
                <a:cs typeface="Arial"/>
              </a:rPr>
              <a:t>depending on </a:t>
            </a:r>
            <a:r>
              <a:rPr sz="1200" spc="75" dirty="0">
                <a:solidFill>
                  <a:srgbClr val="151616"/>
                </a:solidFill>
                <a:latin typeface="Arial"/>
                <a:cs typeface="Arial"/>
              </a:rPr>
              <a:t>how </a:t>
            </a:r>
            <a:r>
              <a:rPr sz="1200" spc="55" dirty="0">
                <a:solidFill>
                  <a:srgbClr val="151616"/>
                </a:solidFill>
                <a:latin typeface="Arial"/>
                <a:cs typeface="Arial"/>
              </a:rPr>
              <a:t>they  </a:t>
            </a:r>
            <a:r>
              <a:rPr sz="1200" spc="50" dirty="0">
                <a:solidFill>
                  <a:srgbClr val="151616"/>
                </a:solidFill>
                <a:latin typeface="Arial"/>
                <a:cs typeface="Arial"/>
              </a:rPr>
              <a:t>capture </a:t>
            </a:r>
            <a:r>
              <a:rPr sz="1200" spc="110" dirty="0">
                <a:solidFill>
                  <a:srgbClr val="151616"/>
                </a:solidFill>
                <a:latin typeface="Arial"/>
                <a:cs typeface="Arial"/>
              </a:rPr>
              <a:t>and </a:t>
            </a:r>
            <a:r>
              <a:rPr sz="1200" spc="55" dirty="0">
                <a:solidFill>
                  <a:srgbClr val="151616"/>
                </a:solidFill>
                <a:latin typeface="Arial"/>
                <a:cs typeface="Arial"/>
              </a:rPr>
              <a:t>distribute </a:t>
            </a:r>
            <a:r>
              <a:rPr sz="1200" spc="45" dirty="0">
                <a:solidFill>
                  <a:srgbClr val="151616"/>
                </a:solidFill>
                <a:latin typeface="Arial"/>
                <a:cs typeface="Arial"/>
              </a:rPr>
              <a:t>solar </a:t>
            </a:r>
            <a:r>
              <a:rPr sz="1200" spc="25" dirty="0">
                <a:solidFill>
                  <a:srgbClr val="151616"/>
                </a:solidFill>
                <a:latin typeface="Arial"/>
                <a:cs typeface="Arial"/>
              </a:rPr>
              <a:t>energy </a:t>
            </a:r>
            <a:r>
              <a:rPr sz="1200" spc="40" dirty="0">
                <a:solidFill>
                  <a:srgbClr val="151616"/>
                </a:solidFill>
                <a:latin typeface="Arial"/>
                <a:cs typeface="Arial"/>
              </a:rPr>
              <a:t>or </a:t>
            </a:r>
            <a:r>
              <a:rPr sz="1200" spc="35" dirty="0">
                <a:solidFill>
                  <a:srgbClr val="151616"/>
                </a:solidFill>
                <a:latin typeface="Arial"/>
                <a:cs typeface="Arial"/>
              </a:rPr>
              <a:t>convert </a:t>
            </a:r>
            <a:r>
              <a:rPr sz="1200" spc="60" dirty="0">
                <a:solidFill>
                  <a:srgbClr val="151616"/>
                </a:solidFill>
                <a:latin typeface="Arial"/>
                <a:cs typeface="Arial"/>
              </a:rPr>
              <a:t>it </a:t>
            </a:r>
            <a:r>
              <a:rPr sz="1200" spc="55" dirty="0">
                <a:solidFill>
                  <a:srgbClr val="151616"/>
                </a:solidFill>
                <a:latin typeface="Arial"/>
                <a:cs typeface="Arial"/>
              </a:rPr>
              <a:t>into </a:t>
            </a:r>
            <a:r>
              <a:rPr sz="1200" spc="45" dirty="0">
                <a:solidFill>
                  <a:srgbClr val="151616"/>
                </a:solidFill>
                <a:latin typeface="Arial"/>
                <a:cs typeface="Arial"/>
              </a:rPr>
              <a:t>solar </a:t>
            </a:r>
            <a:r>
              <a:rPr sz="1200" spc="25" dirty="0">
                <a:solidFill>
                  <a:srgbClr val="151616"/>
                </a:solidFill>
                <a:latin typeface="Arial"/>
                <a:cs typeface="Arial"/>
              </a:rPr>
              <a:t>power. Active </a:t>
            </a:r>
            <a:r>
              <a:rPr sz="1200" spc="45" dirty="0">
                <a:solidFill>
                  <a:srgbClr val="151616"/>
                </a:solidFill>
                <a:latin typeface="Arial"/>
                <a:cs typeface="Arial"/>
              </a:rPr>
              <a:t>solar  </a:t>
            </a:r>
            <a:r>
              <a:rPr sz="1200" spc="40" dirty="0">
                <a:solidFill>
                  <a:srgbClr val="151616"/>
                </a:solidFill>
                <a:latin typeface="Arial"/>
                <a:cs typeface="Arial"/>
              </a:rPr>
              <a:t>techniques </a:t>
            </a:r>
            <a:r>
              <a:rPr sz="1200" spc="35" dirty="0">
                <a:solidFill>
                  <a:srgbClr val="151616"/>
                </a:solidFill>
                <a:latin typeface="Arial"/>
                <a:cs typeface="Arial"/>
              </a:rPr>
              <a:t>include </a:t>
            </a:r>
            <a:r>
              <a:rPr sz="1200" spc="65" dirty="0">
                <a:solidFill>
                  <a:srgbClr val="151616"/>
                </a:solidFill>
                <a:latin typeface="Arial"/>
                <a:cs typeface="Arial"/>
              </a:rPr>
              <a:t>the </a:t>
            </a:r>
            <a:r>
              <a:rPr sz="1200" spc="15" dirty="0">
                <a:solidFill>
                  <a:srgbClr val="151616"/>
                </a:solidFill>
                <a:latin typeface="Arial"/>
                <a:cs typeface="Arial"/>
              </a:rPr>
              <a:t>use </a:t>
            </a:r>
            <a:r>
              <a:rPr sz="1200" spc="70" dirty="0">
                <a:solidFill>
                  <a:srgbClr val="151616"/>
                </a:solidFill>
                <a:latin typeface="Arial"/>
                <a:cs typeface="Arial"/>
              </a:rPr>
              <a:t>of </a:t>
            </a:r>
            <a:r>
              <a:rPr sz="1200" spc="60" dirty="0">
                <a:solidFill>
                  <a:srgbClr val="151616"/>
                </a:solidFill>
                <a:latin typeface="Arial"/>
                <a:cs typeface="Arial"/>
              </a:rPr>
              <a:t>photovoltaic </a:t>
            </a:r>
            <a:r>
              <a:rPr sz="1200" spc="20" dirty="0">
                <a:solidFill>
                  <a:srgbClr val="151616"/>
                </a:solidFill>
                <a:latin typeface="Arial"/>
                <a:cs typeface="Arial"/>
              </a:rPr>
              <a:t>systems, </a:t>
            </a:r>
            <a:r>
              <a:rPr sz="1200" spc="50" dirty="0">
                <a:solidFill>
                  <a:srgbClr val="151616"/>
                </a:solidFill>
                <a:latin typeface="Arial"/>
                <a:cs typeface="Arial"/>
              </a:rPr>
              <a:t>concentrated </a:t>
            </a:r>
            <a:r>
              <a:rPr sz="1200" spc="45" dirty="0">
                <a:solidFill>
                  <a:srgbClr val="151616"/>
                </a:solidFill>
                <a:latin typeface="Arial"/>
                <a:cs typeface="Arial"/>
              </a:rPr>
              <a:t>solar </a:t>
            </a:r>
            <a:r>
              <a:rPr sz="1200" spc="15" dirty="0">
                <a:solidFill>
                  <a:srgbClr val="151616"/>
                </a:solidFill>
                <a:latin typeface="Arial"/>
                <a:cs typeface="Arial"/>
              </a:rPr>
              <a:t>power,  </a:t>
            </a:r>
            <a:r>
              <a:rPr sz="1200" spc="110" dirty="0">
                <a:solidFill>
                  <a:srgbClr val="151616"/>
                </a:solidFill>
                <a:latin typeface="Arial"/>
                <a:cs typeface="Arial"/>
              </a:rPr>
              <a:t>and</a:t>
            </a:r>
            <a:r>
              <a:rPr sz="1200" spc="-2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45" dirty="0">
                <a:solidFill>
                  <a:srgbClr val="151616"/>
                </a:solidFill>
                <a:latin typeface="Arial"/>
                <a:cs typeface="Arial"/>
              </a:rPr>
              <a:t>solar</a:t>
            </a:r>
            <a:r>
              <a:rPr sz="1200" spc="-6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70" dirty="0">
                <a:solidFill>
                  <a:srgbClr val="151616"/>
                </a:solidFill>
                <a:latin typeface="Arial"/>
                <a:cs typeface="Arial"/>
              </a:rPr>
              <a:t>water</a:t>
            </a:r>
            <a:r>
              <a:rPr sz="1200" spc="-4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60" dirty="0">
                <a:solidFill>
                  <a:srgbClr val="151616"/>
                </a:solidFill>
                <a:latin typeface="Arial"/>
                <a:cs typeface="Arial"/>
              </a:rPr>
              <a:t>heating</a:t>
            </a:r>
            <a:r>
              <a:rPr sz="1200" spc="-2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80" dirty="0">
                <a:solidFill>
                  <a:srgbClr val="151616"/>
                </a:solidFill>
                <a:latin typeface="Arial"/>
                <a:cs typeface="Arial"/>
              </a:rPr>
              <a:t>to</a:t>
            </a:r>
            <a:r>
              <a:rPr sz="1200" spc="-1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40" dirty="0">
                <a:solidFill>
                  <a:srgbClr val="151616"/>
                </a:solidFill>
                <a:latin typeface="Arial"/>
                <a:cs typeface="Arial"/>
              </a:rPr>
              <a:t>harness</a:t>
            </a:r>
            <a:r>
              <a:rPr sz="1200" spc="-1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65" dirty="0">
                <a:solidFill>
                  <a:srgbClr val="151616"/>
                </a:solidFill>
                <a:latin typeface="Arial"/>
                <a:cs typeface="Arial"/>
              </a:rPr>
              <a:t>the</a:t>
            </a:r>
            <a:r>
              <a:rPr sz="1200" spc="-1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5" dirty="0">
                <a:solidFill>
                  <a:srgbClr val="151616"/>
                </a:solidFill>
                <a:latin typeface="Arial"/>
                <a:cs typeface="Arial"/>
              </a:rPr>
              <a:t>energy.</a:t>
            </a:r>
            <a:r>
              <a:rPr sz="1200" spc="-4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15" dirty="0">
                <a:solidFill>
                  <a:srgbClr val="151616"/>
                </a:solidFill>
                <a:latin typeface="Arial"/>
                <a:cs typeface="Arial"/>
              </a:rPr>
              <a:t>Passive</a:t>
            </a:r>
            <a:r>
              <a:rPr sz="1200" spc="-2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45" dirty="0">
                <a:solidFill>
                  <a:srgbClr val="151616"/>
                </a:solidFill>
                <a:latin typeface="Arial"/>
                <a:cs typeface="Arial"/>
              </a:rPr>
              <a:t>solar</a:t>
            </a:r>
            <a:r>
              <a:rPr sz="1200" spc="-4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40" dirty="0">
                <a:solidFill>
                  <a:srgbClr val="151616"/>
                </a:solidFill>
                <a:latin typeface="Arial"/>
                <a:cs typeface="Arial"/>
              </a:rPr>
              <a:t>techniques</a:t>
            </a:r>
            <a:r>
              <a:rPr sz="1200" spc="-1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35" dirty="0">
                <a:solidFill>
                  <a:srgbClr val="151616"/>
                </a:solidFill>
                <a:latin typeface="Arial"/>
                <a:cs typeface="Arial"/>
              </a:rPr>
              <a:t>include  </a:t>
            </a:r>
            <a:r>
              <a:rPr sz="1200" spc="45" dirty="0">
                <a:solidFill>
                  <a:srgbClr val="151616"/>
                </a:solidFill>
                <a:latin typeface="Arial"/>
                <a:cs typeface="Arial"/>
              </a:rPr>
              <a:t>orienting</a:t>
            </a:r>
            <a:r>
              <a:rPr sz="1200" spc="-8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130" dirty="0">
                <a:solidFill>
                  <a:srgbClr val="151616"/>
                </a:solidFill>
                <a:latin typeface="Arial"/>
                <a:cs typeface="Arial"/>
              </a:rPr>
              <a:t>a</a:t>
            </a:r>
            <a:r>
              <a:rPr sz="1200" spc="-8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55" dirty="0">
                <a:solidFill>
                  <a:srgbClr val="151616"/>
                </a:solidFill>
                <a:latin typeface="Arial"/>
                <a:cs typeface="Arial"/>
              </a:rPr>
              <a:t>building</a:t>
            </a:r>
            <a:r>
              <a:rPr sz="1200" spc="-8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80" dirty="0">
                <a:solidFill>
                  <a:srgbClr val="151616"/>
                </a:solidFill>
                <a:latin typeface="Arial"/>
                <a:cs typeface="Arial"/>
              </a:rPr>
              <a:t>to</a:t>
            </a:r>
            <a:r>
              <a:rPr sz="1200" spc="-8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65" dirty="0">
                <a:solidFill>
                  <a:srgbClr val="151616"/>
                </a:solidFill>
                <a:latin typeface="Arial"/>
                <a:cs typeface="Arial"/>
              </a:rPr>
              <a:t>the</a:t>
            </a:r>
            <a:r>
              <a:rPr sz="1200" spc="-8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151616"/>
                </a:solidFill>
                <a:latin typeface="Arial"/>
                <a:cs typeface="Arial"/>
              </a:rPr>
              <a:t>Sun,</a:t>
            </a:r>
            <a:r>
              <a:rPr sz="1200" spc="-12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30" dirty="0">
                <a:solidFill>
                  <a:srgbClr val="151616"/>
                </a:solidFill>
                <a:latin typeface="Arial"/>
                <a:cs typeface="Arial"/>
              </a:rPr>
              <a:t>selecting</a:t>
            </a:r>
            <a:r>
              <a:rPr sz="1200" spc="-8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65" dirty="0">
                <a:solidFill>
                  <a:srgbClr val="151616"/>
                </a:solidFill>
                <a:latin typeface="Arial"/>
                <a:cs typeface="Arial"/>
              </a:rPr>
              <a:t>materials</a:t>
            </a:r>
            <a:r>
              <a:rPr sz="1200" spc="-1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75" dirty="0">
                <a:solidFill>
                  <a:srgbClr val="151616"/>
                </a:solidFill>
                <a:latin typeface="Arial"/>
                <a:cs typeface="Arial"/>
              </a:rPr>
              <a:t>with</a:t>
            </a:r>
            <a:r>
              <a:rPr sz="1200" spc="-8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55" dirty="0">
                <a:solidFill>
                  <a:srgbClr val="151616"/>
                </a:solidFill>
                <a:latin typeface="Arial"/>
                <a:cs typeface="Arial"/>
              </a:rPr>
              <a:t>favourable</a:t>
            </a:r>
            <a:r>
              <a:rPr sz="1200" spc="-8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75" dirty="0">
                <a:solidFill>
                  <a:srgbClr val="151616"/>
                </a:solidFill>
                <a:latin typeface="Arial"/>
                <a:cs typeface="Arial"/>
              </a:rPr>
              <a:t>thermal</a:t>
            </a:r>
            <a:r>
              <a:rPr sz="1200" spc="-8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80" dirty="0">
                <a:solidFill>
                  <a:srgbClr val="151616"/>
                </a:solidFill>
                <a:latin typeface="Arial"/>
                <a:cs typeface="Arial"/>
              </a:rPr>
              <a:t>mass  </a:t>
            </a:r>
            <a:r>
              <a:rPr sz="1200" spc="40" dirty="0">
                <a:solidFill>
                  <a:srgbClr val="151616"/>
                </a:solidFill>
                <a:latin typeface="Arial"/>
                <a:cs typeface="Arial"/>
              </a:rPr>
              <a:t>or</a:t>
            </a:r>
            <a:r>
              <a:rPr sz="1200" spc="-19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50" dirty="0">
                <a:solidFill>
                  <a:srgbClr val="151616"/>
                </a:solidFill>
                <a:latin typeface="Arial"/>
                <a:cs typeface="Arial"/>
              </a:rPr>
              <a:t>light-dispersing</a:t>
            </a:r>
            <a:r>
              <a:rPr sz="1200" spc="-16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30" dirty="0">
                <a:solidFill>
                  <a:srgbClr val="151616"/>
                </a:solidFill>
                <a:latin typeface="Arial"/>
                <a:cs typeface="Arial"/>
              </a:rPr>
              <a:t>properties,</a:t>
            </a:r>
            <a:r>
              <a:rPr sz="1200" spc="-19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110" dirty="0">
                <a:solidFill>
                  <a:srgbClr val="151616"/>
                </a:solidFill>
                <a:latin typeface="Arial"/>
                <a:cs typeface="Arial"/>
              </a:rPr>
              <a:t>and</a:t>
            </a:r>
            <a:r>
              <a:rPr sz="1200" spc="-16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45" dirty="0">
                <a:solidFill>
                  <a:srgbClr val="151616"/>
                </a:solidFill>
                <a:latin typeface="Arial"/>
                <a:cs typeface="Arial"/>
              </a:rPr>
              <a:t>designing</a:t>
            </a:r>
            <a:r>
              <a:rPr sz="1200" spc="-16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35" dirty="0">
                <a:solidFill>
                  <a:srgbClr val="151616"/>
                </a:solidFill>
                <a:latin typeface="Arial"/>
                <a:cs typeface="Arial"/>
              </a:rPr>
              <a:t>spaces</a:t>
            </a:r>
            <a:r>
              <a:rPr sz="1200" spc="-16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100" dirty="0">
                <a:solidFill>
                  <a:srgbClr val="151616"/>
                </a:solidFill>
                <a:latin typeface="Arial"/>
                <a:cs typeface="Arial"/>
              </a:rPr>
              <a:t>that</a:t>
            </a:r>
            <a:r>
              <a:rPr sz="1200" spc="-16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55" dirty="0">
                <a:solidFill>
                  <a:srgbClr val="151616"/>
                </a:solidFill>
                <a:latin typeface="Arial"/>
                <a:cs typeface="Arial"/>
              </a:rPr>
              <a:t>naturally</a:t>
            </a:r>
            <a:r>
              <a:rPr sz="1200" spc="-18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30" dirty="0">
                <a:solidFill>
                  <a:srgbClr val="151616"/>
                </a:solidFill>
                <a:latin typeface="Arial"/>
                <a:cs typeface="Arial"/>
              </a:rPr>
              <a:t>circulate</a:t>
            </a:r>
            <a:r>
              <a:rPr sz="1200" spc="-16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200" spc="5" dirty="0">
                <a:solidFill>
                  <a:srgbClr val="151616"/>
                </a:solidFill>
                <a:latin typeface="Arial"/>
                <a:cs typeface="Arial"/>
              </a:rPr>
              <a:t>air.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83247" y="4144086"/>
            <a:ext cx="5483963" cy="30627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90710" y="7682801"/>
            <a:ext cx="3819525" cy="1388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90" dirty="0">
                <a:solidFill>
                  <a:srgbClr val="38562B"/>
                </a:solidFill>
                <a:latin typeface="Arial"/>
                <a:cs typeface="Arial"/>
              </a:rPr>
              <a:t>Why</a:t>
            </a:r>
            <a:r>
              <a:rPr sz="2400" b="1" spc="-185" dirty="0">
                <a:solidFill>
                  <a:srgbClr val="38562B"/>
                </a:solidFill>
                <a:latin typeface="Arial"/>
                <a:cs typeface="Arial"/>
              </a:rPr>
              <a:t> </a:t>
            </a:r>
            <a:r>
              <a:rPr sz="2400" b="1" spc="5" dirty="0">
                <a:solidFill>
                  <a:srgbClr val="38562B"/>
                </a:solidFill>
                <a:latin typeface="Arial"/>
                <a:cs typeface="Arial"/>
              </a:rPr>
              <a:t>Solar</a:t>
            </a:r>
            <a:r>
              <a:rPr sz="2400" b="1" spc="-180" dirty="0">
                <a:solidFill>
                  <a:srgbClr val="38562B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38562B"/>
                </a:solidFill>
                <a:latin typeface="Arial"/>
                <a:cs typeface="Arial"/>
              </a:rPr>
              <a:t>Energy</a:t>
            </a:r>
            <a:r>
              <a:rPr sz="2400" b="1" spc="-180" dirty="0">
                <a:solidFill>
                  <a:srgbClr val="38562B"/>
                </a:solidFill>
                <a:latin typeface="Arial"/>
                <a:cs typeface="Arial"/>
              </a:rPr>
              <a:t> </a:t>
            </a:r>
            <a:r>
              <a:rPr sz="2400" b="1" spc="-260" dirty="0">
                <a:solidFill>
                  <a:srgbClr val="38562B"/>
                </a:solidFill>
                <a:latin typeface="Arial"/>
                <a:cs typeface="Arial"/>
              </a:rPr>
              <a:t>?</a:t>
            </a:r>
            <a:endParaRPr sz="2400">
              <a:latin typeface="Arial"/>
              <a:cs typeface="Arial"/>
            </a:endParaRPr>
          </a:p>
          <a:p>
            <a:pPr marL="198755" indent="-186690">
              <a:lnSpc>
                <a:spcPct val="100000"/>
              </a:lnSpc>
              <a:spcBef>
                <a:spcPts val="855"/>
              </a:spcBef>
              <a:buSzPct val="83333"/>
              <a:buFont typeface="Wingdings"/>
              <a:buChar char="Ÿ"/>
              <a:tabLst>
                <a:tab pos="199390" algn="l"/>
              </a:tabLst>
            </a:pPr>
            <a:r>
              <a:rPr sz="1200" spc="45" dirty="0">
                <a:solidFill>
                  <a:srgbClr val="404040"/>
                </a:solidFill>
                <a:latin typeface="Arial"/>
                <a:cs typeface="Arial"/>
              </a:rPr>
              <a:t>Environmental </a:t>
            </a:r>
            <a:r>
              <a:rPr sz="1200" spc="35" dirty="0">
                <a:solidFill>
                  <a:srgbClr val="404040"/>
                </a:solidFill>
                <a:latin typeface="Arial"/>
                <a:cs typeface="Arial"/>
              </a:rPr>
              <a:t>concerns/reduce </a:t>
            </a:r>
            <a:r>
              <a:rPr sz="1200" spc="65" dirty="0">
                <a:solidFill>
                  <a:srgbClr val="404040"/>
                </a:solidFill>
                <a:latin typeface="Arial"/>
                <a:cs typeface="Arial"/>
              </a:rPr>
              <a:t>carbon</a:t>
            </a:r>
            <a:r>
              <a:rPr sz="1200" spc="-2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spc="40" dirty="0">
                <a:solidFill>
                  <a:srgbClr val="404040"/>
                </a:solidFill>
                <a:latin typeface="Arial"/>
                <a:cs typeface="Arial"/>
              </a:rPr>
              <a:t>emissions</a:t>
            </a:r>
            <a:endParaRPr sz="1200">
              <a:latin typeface="Arial"/>
              <a:cs typeface="Arial"/>
            </a:endParaRPr>
          </a:p>
          <a:p>
            <a:pPr marL="198755" indent="-186690">
              <a:lnSpc>
                <a:spcPct val="100000"/>
              </a:lnSpc>
              <a:spcBef>
                <a:spcPts val="409"/>
              </a:spcBef>
              <a:buSzPct val="83333"/>
              <a:buFont typeface="Wingdings"/>
              <a:buChar char="Ÿ"/>
              <a:tabLst>
                <a:tab pos="199390" algn="l"/>
              </a:tabLst>
            </a:pPr>
            <a:r>
              <a:rPr sz="1200" spc="10" dirty="0">
                <a:solidFill>
                  <a:srgbClr val="404040"/>
                </a:solidFill>
                <a:latin typeface="Arial"/>
                <a:cs typeface="Arial"/>
              </a:rPr>
              <a:t>Save</a:t>
            </a:r>
            <a:r>
              <a:rPr sz="12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spc="75" dirty="0">
                <a:solidFill>
                  <a:srgbClr val="404040"/>
                </a:solidFill>
                <a:latin typeface="Arial"/>
                <a:cs typeface="Arial"/>
              </a:rPr>
              <a:t>money</a:t>
            </a:r>
            <a:r>
              <a:rPr sz="12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spc="65" dirty="0">
                <a:solidFill>
                  <a:srgbClr val="404040"/>
                </a:solidFill>
                <a:latin typeface="Arial"/>
                <a:cs typeface="Arial"/>
              </a:rPr>
              <a:t>on</a:t>
            </a:r>
            <a:r>
              <a:rPr sz="12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spc="20" dirty="0">
                <a:solidFill>
                  <a:srgbClr val="404040"/>
                </a:solidFill>
                <a:latin typeface="Arial"/>
                <a:cs typeface="Arial"/>
              </a:rPr>
              <a:t>electric</a:t>
            </a:r>
            <a:r>
              <a:rPr sz="12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spc="30" dirty="0">
                <a:solidFill>
                  <a:srgbClr val="404040"/>
                </a:solidFill>
                <a:latin typeface="Arial"/>
                <a:cs typeface="Arial"/>
              </a:rPr>
              <a:t>bills</a:t>
            </a:r>
            <a:endParaRPr sz="1200">
              <a:latin typeface="Arial"/>
              <a:cs typeface="Arial"/>
            </a:endParaRPr>
          </a:p>
          <a:p>
            <a:pPr marL="198755" indent="-186690">
              <a:lnSpc>
                <a:spcPct val="100000"/>
              </a:lnSpc>
              <a:spcBef>
                <a:spcPts val="409"/>
              </a:spcBef>
              <a:buSzPct val="83333"/>
              <a:buFont typeface="Wingdings"/>
              <a:buChar char="Ÿ"/>
              <a:tabLst>
                <a:tab pos="199390" algn="l"/>
              </a:tabLst>
            </a:pPr>
            <a:r>
              <a:rPr sz="1200" spc="20" dirty="0">
                <a:solidFill>
                  <a:srgbClr val="404040"/>
                </a:solidFill>
                <a:latin typeface="Arial"/>
                <a:cs typeface="Arial"/>
              </a:rPr>
              <a:t>General</a:t>
            </a:r>
            <a:r>
              <a:rPr sz="12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spc="35" dirty="0">
                <a:solidFill>
                  <a:srgbClr val="404040"/>
                </a:solidFill>
                <a:latin typeface="Arial"/>
                <a:cs typeface="Arial"/>
              </a:rPr>
              <a:t>interest</a:t>
            </a:r>
            <a:r>
              <a:rPr sz="12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spc="40" dirty="0">
                <a:solidFill>
                  <a:srgbClr val="404040"/>
                </a:solidFill>
                <a:latin typeface="Arial"/>
                <a:cs typeface="Arial"/>
              </a:rPr>
              <a:t>in</a:t>
            </a:r>
            <a:r>
              <a:rPr sz="12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spc="60" dirty="0">
                <a:solidFill>
                  <a:srgbClr val="404040"/>
                </a:solidFill>
                <a:latin typeface="Arial"/>
                <a:cs typeface="Arial"/>
              </a:rPr>
              <a:t>new</a:t>
            </a:r>
            <a:r>
              <a:rPr sz="12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spc="35" dirty="0">
                <a:solidFill>
                  <a:srgbClr val="404040"/>
                </a:solidFill>
                <a:latin typeface="Arial"/>
                <a:cs typeface="Arial"/>
              </a:rPr>
              <a:t>technologies</a:t>
            </a:r>
            <a:endParaRPr sz="1200">
              <a:latin typeface="Arial"/>
              <a:cs typeface="Arial"/>
            </a:endParaRPr>
          </a:p>
          <a:p>
            <a:pPr marL="198755" indent="-186690">
              <a:lnSpc>
                <a:spcPct val="100000"/>
              </a:lnSpc>
              <a:spcBef>
                <a:spcPts val="409"/>
              </a:spcBef>
              <a:buSzPct val="83333"/>
              <a:buFont typeface="Wingdings"/>
              <a:buChar char="Ÿ"/>
              <a:tabLst>
                <a:tab pos="199390" algn="l"/>
              </a:tabLst>
            </a:pPr>
            <a:r>
              <a:rPr sz="1200" spc="20" dirty="0">
                <a:solidFill>
                  <a:srgbClr val="404040"/>
                </a:solidFill>
                <a:latin typeface="Arial"/>
                <a:cs typeface="Arial"/>
              </a:rPr>
              <a:t>Increase </a:t>
            </a:r>
            <a:r>
              <a:rPr sz="1200" spc="40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1200" spc="85" dirty="0">
                <a:solidFill>
                  <a:srgbClr val="404040"/>
                </a:solidFill>
                <a:latin typeface="Arial"/>
                <a:cs typeface="Arial"/>
              </a:rPr>
              <a:t>home</a:t>
            </a:r>
            <a:r>
              <a:rPr sz="1200" spc="-2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spc="45" dirty="0">
                <a:solidFill>
                  <a:srgbClr val="404040"/>
                </a:solidFill>
                <a:latin typeface="Arial"/>
                <a:cs typeface="Arial"/>
              </a:rPr>
              <a:t>value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97128" y="0"/>
            <a:ext cx="262890" cy="10692130"/>
          </a:xfrm>
          <a:custGeom>
            <a:avLst/>
            <a:gdLst/>
            <a:ahLst/>
            <a:cxnLst/>
            <a:rect l="l" t="t" r="r" b="b"/>
            <a:pathLst>
              <a:path w="262890" h="10692130">
                <a:moveTo>
                  <a:pt x="262877" y="0"/>
                </a:moveTo>
                <a:lnTo>
                  <a:pt x="0" y="0"/>
                </a:lnTo>
                <a:lnTo>
                  <a:pt x="0" y="10692003"/>
                </a:lnTo>
                <a:lnTo>
                  <a:pt x="262877" y="10692003"/>
                </a:lnTo>
                <a:lnTo>
                  <a:pt x="262877" y="0"/>
                </a:lnTo>
                <a:close/>
              </a:path>
            </a:pathLst>
          </a:custGeom>
          <a:solidFill>
            <a:srgbClr val="95C6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0744" y="786003"/>
            <a:ext cx="34270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Types </a:t>
            </a:r>
            <a:r>
              <a:rPr spc="70" dirty="0"/>
              <a:t>of</a:t>
            </a:r>
            <a:r>
              <a:rPr spc="-484" dirty="0"/>
              <a:t> </a:t>
            </a:r>
            <a:r>
              <a:rPr spc="5" dirty="0"/>
              <a:t>Solar </a:t>
            </a:r>
            <a:r>
              <a:rPr spc="25" dirty="0"/>
              <a:t>Modules</a:t>
            </a:r>
          </a:p>
        </p:txBody>
      </p:sp>
      <p:sp>
        <p:nvSpPr>
          <p:cNvPr id="4" name="object 4"/>
          <p:cNvSpPr/>
          <p:nvPr/>
        </p:nvSpPr>
        <p:spPr>
          <a:xfrm>
            <a:off x="948876" y="2149652"/>
            <a:ext cx="2200079" cy="18725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85324" y="2957639"/>
            <a:ext cx="728345" cy="601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950" spc="-85" dirty="0">
                <a:solidFill>
                  <a:srgbClr val="535454"/>
                </a:solidFill>
                <a:latin typeface="Trebuchet MS"/>
                <a:cs typeface="Trebuchet MS"/>
              </a:rPr>
              <a:t>Superior</a:t>
            </a:r>
            <a:r>
              <a:rPr sz="950" spc="-110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125" dirty="0">
                <a:solidFill>
                  <a:srgbClr val="535454"/>
                </a:solidFill>
                <a:latin typeface="Trebuchet MS"/>
                <a:cs typeface="Trebuchet MS"/>
              </a:rPr>
              <a:t>module </a:t>
            </a:r>
            <a:r>
              <a:rPr sz="950" spc="-70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114" dirty="0">
                <a:solidFill>
                  <a:srgbClr val="535454"/>
                </a:solidFill>
                <a:latin typeface="Trebuchet MS"/>
                <a:cs typeface="Trebuchet MS"/>
              </a:rPr>
              <a:t>efciency </a:t>
            </a:r>
            <a:r>
              <a:rPr sz="950" spc="-60" dirty="0">
                <a:solidFill>
                  <a:srgbClr val="535454"/>
                </a:solidFill>
                <a:latin typeface="Trebuchet MS"/>
                <a:cs typeface="Trebuchet MS"/>
              </a:rPr>
              <a:t>as </a:t>
            </a:r>
            <a:r>
              <a:rPr sz="950" spc="-100" dirty="0">
                <a:solidFill>
                  <a:srgbClr val="535454"/>
                </a:solidFill>
                <a:latin typeface="Trebuchet MS"/>
                <a:cs typeface="Trebuchet MS"/>
              </a:rPr>
              <a:t>per  international  </a:t>
            </a:r>
            <a:r>
              <a:rPr sz="950" spc="-105" dirty="0">
                <a:solidFill>
                  <a:srgbClr val="535454"/>
                </a:solidFill>
                <a:latin typeface="Trebuchet MS"/>
                <a:cs typeface="Trebuchet MS"/>
              </a:rPr>
              <a:t>benchmarks</a:t>
            </a:r>
            <a:endParaRPr sz="95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551111" y="2068779"/>
            <a:ext cx="796925" cy="796925"/>
            <a:chOff x="3551111" y="2068779"/>
            <a:chExt cx="796925" cy="796925"/>
          </a:xfrm>
        </p:grpSpPr>
        <p:sp>
          <p:nvSpPr>
            <p:cNvPr id="7" name="object 7"/>
            <p:cNvSpPr/>
            <p:nvPr/>
          </p:nvSpPr>
          <p:spPr>
            <a:xfrm>
              <a:off x="3558730" y="2076399"/>
              <a:ext cx="781685" cy="781685"/>
            </a:xfrm>
            <a:custGeom>
              <a:avLst/>
              <a:gdLst/>
              <a:ahLst/>
              <a:cxnLst/>
              <a:rect l="l" t="t" r="r" b="b"/>
              <a:pathLst>
                <a:path w="781685" h="781685">
                  <a:moveTo>
                    <a:pt x="390728" y="0"/>
                  </a:moveTo>
                  <a:lnTo>
                    <a:pt x="439738" y="3044"/>
                  </a:lnTo>
                  <a:lnTo>
                    <a:pt x="486932" y="11932"/>
                  </a:lnTo>
                  <a:lnTo>
                    <a:pt x="531943" y="26299"/>
                  </a:lnTo>
                  <a:lnTo>
                    <a:pt x="574405" y="45778"/>
                  </a:lnTo>
                  <a:lnTo>
                    <a:pt x="613952" y="70004"/>
                  </a:lnTo>
                  <a:lnTo>
                    <a:pt x="650217" y="98609"/>
                  </a:lnTo>
                  <a:lnTo>
                    <a:pt x="682835" y="131227"/>
                  </a:lnTo>
                  <a:lnTo>
                    <a:pt x="711440" y="167494"/>
                  </a:lnTo>
                  <a:lnTo>
                    <a:pt x="735665" y="207042"/>
                  </a:lnTo>
                  <a:lnTo>
                    <a:pt x="755144" y="249506"/>
                  </a:lnTo>
                  <a:lnTo>
                    <a:pt x="769510" y="294519"/>
                  </a:lnTo>
                  <a:lnTo>
                    <a:pt x="778399" y="341715"/>
                  </a:lnTo>
                  <a:lnTo>
                    <a:pt x="781443" y="390728"/>
                  </a:lnTo>
                  <a:lnTo>
                    <a:pt x="778399" y="439738"/>
                  </a:lnTo>
                  <a:lnTo>
                    <a:pt x="769510" y="486932"/>
                  </a:lnTo>
                  <a:lnTo>
                    <a:pt x="755144" y="531943"/>
                  </a:lnTo>
                  <a:lnTo>
                    <a:pt x="735665" y="574405"/>
                  </a:lnTo>
                  <a:lnTo>
                    <a:pt x="711440" y="613952"/>
                  </a:lnTo>
                  <a:lnTo>
                    <a:pt x="682835" y="650217"/>
                  </a:lnTo>
                  <a:lnTo>
                    <a:pt x="650217" y="682835"/>
                  </a:lnTo>
                  <a:lnTo>
                    <a:pt x="613952" y="711440"/>
                  </a:lnTo>
                  <a:lnTo>
                    <a:pt x="574405" y="735665"/>
                  </a:lnTo>
                  <a:lnTo>
                    <a:pt x="531943" y="755144"/>
                  </a:lnTo>
                  <a:lnTo>
                    <a:pt x="486932" y="769510"/>
                  </a:lnTo>
                  <a:lnTo>
                    <a:pt x="439738" y="778399"/>
                  </a:lnTo>
                  <a:lnTo>
                    <a:pt x="390728" y="781443"/>
                  </a:lnTo>
                  <a:lnTo>
                    <a:pt x="341715" y="778399"/>
                  </a:lnTo>
                  <a:lnTo>
                    <a:pt x="294519" y="769510"/>
                  </a:lnTo>
                  <a:lnTo>
                    <a:pt x="249506" y="755144"/>
                  </a:lnTo>
                  <a:lnTo>
                    <a:pt x="207042" y="735665"/>
                  </a:lnTo>
                  <a:lnTo>
                    <a:pt x="167494" y="711440"/>
                  </a:lnTo>
                  <a:lnTo>
                    <a:pt x="131227" y="682835"/>
                  </a:lnTo>
                  <a:lnTo>
                    <a:pt x="98609" y="650217"/>
                  </a:lnTo>
                  <a:lnTo>
                    <a:pt x="70004" y="613952"/>
                  </a:lnTo>
                  <a:lnTo>
                    <a:pt x="45778" y="574405"/>
                  </a:lnTo>
                  <a:lnTo>
                    <a:pt x="26299" y="531943"/>
                  </a:lnTo>
                  <a:lnTo>
                    <a:pt x="11932" y="486932"/>
                  </a:lnTo>
                  <a:lnTo>
                    <a:pt x="3044" y="439738"/>
                  </a:lnTo>
                  <a:lnTo>
                    <a:pt x="0" y="390728"/>
                  </a:lnTo>
                  <a:lnTo>
                    <a:pt x="3044" y="341715"/>
                  </a:lnTo>
                  <a:lnTo>
                    <a:pt x="11932" y="294519"/>
                  </a:lnTo>
                  <a:lnTo>
                    <a:pt x="26299" y="249506"/>
                  </a:lnTo>
                  <a:lnTo>
                    <a:pt x="45778" y="207042"/>
                  </a:lnTo>
                  <a:lnTo>
                    <a:pt x="70004" y="167494"/>
                  </a:lnTo>
                  <a:lnTo>
                    <a:pt x="98609" y="131227"/>
                  </a:lnTo>
                  <a:lnTo>
                    <a:pt x="131227" y="98609"/>
                  </a:lnTo>
                  <a:lnTo>
                    <a:pt x="167494" y="70004"/>
                  </a:lnTo>
                  <a:lnTo>
                    <a:pt x="207042" y="45778"/>
                  </a:lnTo>
                  <a:lnTo>
                    <a:pt x="249506" y="26299"/>
                  </a:lnTo>
                  <a:lnTo>
                    <a:pt x="294519" y="11932"/>
                  </a:lnTo>
                  <a:lnTo>
                    <a:pt x="341715" y="3044"/>
                  </a:lnTo>
                  <a:lnTo>
                    <a:pt x="390728" y="0"/>
                  </a:lnTo>
                  <a:close/>
                </a:path>
              </a:pathLst>
            </a:custGeom>
            <a:ln w="15238">
              <a:solidFill>
                <a:srgbClr val="81828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40532" y="2270494"/>
              <a:ext cx="217853" cy="39326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672622" y="2957207"/>
            <a:ext cx="818515" cy="4578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950" spc="-30" dirty="0">
                <a:solidFill>
                  <a:srgbClr val="535454"/>
                </a:solidFill>
                <a:latin typeface="Trebuchet MS"/>
                <a:cs typeface="Trebuchet MS"/>
              </a:rPr>
              <a:t>1500</a:t>
            </a:r>
            <a:r>
              <a:rPr sz="950" spc="-85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95" dirty="0">
                <a:solidFill>
                  <a:srgbClr val="535454"/>
                </a:solidFill>
                <a:latin typeface="Trebuchet MS"/>
                <a:cs typeface="Trebuchet MS"/>
              </a:rPr>
              <a:t>VDC</a:t>
            </a:r>
            <a:r>
              <a:rPr sz="950" spc="-80" dirty="0">
                <a:solidFill>
                  <a:srgbClr val="535454"/>
                </a:solidFill>
                <a:latin typeface="Trebuchet MS"/>
                <a:cs typeface="Trebuchet MS"/>
              </a:rPr>
              <a:t> system </a:t>
            </a:r>
            <a:r>
              <a:rPr sz="950" spc="-50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100" dirty="0">
                <a:solidFill>
                  <a:srgbClr val="535454"/>
                </a:solidFill>
                <a:latin typeface="Trebuchet MS"/>
                <a:cs typeface="Trebuchet MS"/>
              </a:rPr>
              <a:t>voltage </a:t>
            </a:r>
            <a:r>
              <a:rPr sz="950" spc="-95" dirty="0">
                <a:solidFill>
                  <a:srgbClr val="535454"/>
                </a:solidFill>
                <a:latin typeface="Trebuchet MS"/>
                <a:cs typeface="Trebuchet MS"/>
              </a:rPr>
              <a:t>for  </a:t>
            </a:r>
            <a:r>
              <a:rPr sz="950" spc="-105" dirty="0">
                <a:solidFill>
                  <a:srgbClr val="535454"/>
                </a:solidFill>
                <a:latin typeface="Trebuchet MS"/>
                <a:cs typeface="Trebuchet MS"/>
              </a:rPr>
              <a:t>lower </a:t>
            </a:r>
            <a:r>
              <a:rPr sz="950" spc="-50" dirty="0">
                <a:solidFill>
                  <a:srgbClr val="535454"/>
                </a:solidFill>
                <a:latin typeface="Trebuchet MS"/>
                <a:cs typeface="Trebuchet MS"/>
              </a:rPr>
              <a:t>BoS</a:t>
            </a:r>
            <a:r>
              <a:rPr sz="950" spc="-35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65" dirty="0">
                <a:solidFill>
                  <a:srgbClr val="535454"/>
                </a:solidFill>
                <a:latin typeface="Trebuchet MS"/>
                <a:cs typeface="Trebuchet MS"/>
              </a:rPr>
              <a:t>cost</a:t>
            </a:r>
            <a:endParaRPr sz="95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684471" y="2068779"/>
            <a:ext cx="796925" cy="796925"/>
            <a:chOff x="4684471" y="2068779"/>
            <a:chExt cx="796925" cy="796925"/>
          </a:xfrm>
        </p:grpSpPr>
        <p:sp>
          <p:nvSpPr>
            <p:cNvPr id="11" name="object 11"/>
            <p:cNvSpPr/>
            <p:nvPr/>
          </p:nvSpPr>
          <p:spPr>
            <a:xfrm>
              <a:off x="4692091" y="2076399"/>
              <a:ext cx="781685" cy="781685"/>
            </a:xfrm>
            <a:custGeom>
              <a:avLst/>
              <a:gdLst/>
              <a:ahLst/>
              <a:cxnLst/>
              <a:rect l="l" t="t" r="r" b="b"/>
              <a:pathLst>
                <a:path w="781685" h="781685">
                  <a:moveTo>
                    <a:pt x="390728" y="0"/>
                  </a:moveTo>
                  <a:lnTo>
                    <a:pt x="439738" y="3044"/>
                  </a:lnTo>
                  <a:lnTo>
                    <a:pt x="486932" y="11932"/>
                  </a:lnTo>
                  <a:lnTo>
                    <a:pt x="531943" y="26299"/>
                  </a:lnTo>
                  <a:lnTo>
                    <a:pt x="574405" y="45778"/>
                  </a:lnTo>
                  <a:lnTo>
                    <a:pt x="613952" y="70004"/>
                  </a:lnTo>
                  <a:lnTo>
                    <a:pt x="650217" y="98609"/>
                  </a:lnTo>
                  <a:lnTo>
                    <a:pt x="682835" y="131227"/>
                  </a:lnTo>
                  <a:lnTo>
                    <a:pt x="711440" y="167494"/>
                  </a:lnTo>
                  <a:lnTo>
                    <a:pt x="735665" y="207042"/>
                  </a:lnTo>
                  <a:lnTo>
                    <a:pt x="755144" y="249506"/>
                  </a:lnTo>
                  <a:lnTo>
                    <a:pt x="769510" y="294519"/>
                  </a:lnTo>
                  <a:lnTo>
                    <a:pt x="778399" y="341715"/>
                  </a:lnTo>
                  <a:lnTo>
                    <a:pt x="781443" y="390728"/>
                  </a:lnTo>
                  <a:lnTo>
                    <a:pt x="778399" y="439738"/>
                  </a:lnTo>
                  <a:lnTo>
                    <a:pt x="769510" y="486932"/>
                  </a:lnTo>
                  <a:lnTo>
                    <a:pt x="755144" y="531943"/>
                  </a:lnTo>
                  <a:lnTo>
                    <a:pt x="735665" y="574405"/>
                  </a:lnTo>
                  <a:lnTo>
                    <a:pt x="711440" y="613952"/>
                  </a:lnTo>
                  <a:lnTo>
                    <a:pt x="682835" y="650217"/>
                  </a:lnTo>
                  <a:lnTo>
                    <a:pt x="650217" y="682835"/>
                  </a:lnTo>
                  <a:lnTo>
                    <a:pt x="613952" y="711440"/>
                  </a:lnTo>
                  <a:lnTo>
                    <a:pt x="574405" y="735665"/>
                  </a:lnTo>
                  <a:lnTo>
                    <a:pt x="531943" y="755144"/>
                  </a:lnTo>
                  <a:lnTo>
                    <a:pt x="486932" y="769510"/>
                  </a:lnTo>
                  <a:lnTo>
                    <a:pt x="439738" y="778399"/>
                  </a:lnTo>
                  <a:lnTo>
                    <a:pt x="390728" y="781443"/>
                  </a:lnTo>
                  <a:lnTo>
                    <a:pt x="341715" y="778399"/>
                  </a:lnTo>
                  <a:lnTo>
                    <a:pt x="294519" y="769510"/>
                  </a:lnTo>
                  <a:lnTo>
                    <a:pt x="249506" y="755144"/>
                  </a:lnTo>
                  <a:lnTo>
                    <a:pt x="207042" y="735665"/>
                  </a:lnTo>
                  <a:lnTo>
                    <a:pt x="167494" y="711440"/>
                  </a:lnTo>
                  <a:lnTo>
                    <a:pt x="131227" y="682835"/>
                  </a:lnTo>
                  <a:lnTo>
                    <a:pt x="98609" y="650217"/>
                  </a:lnTo>
                  <a:lnTo>
                    <a:pt x="70004" y="613952"/>
                  </a:lnTo>
                  <a:lnTo>
                    <a:pt x="45778" y="574405"/>
                  </a:lnTo>
                  <a:lnTo>
                    <a:pt x="26299" y="531943"/>
                  </a:lnTo>
                  <a:lnTo>
                    <a:pt x="11932" y="486932"/>
                  </a:lnTo>
                  <a:lnTo>
                    <a:pt x="3044" y="439738"/>
                  </a:lnTo>
                  <a:lnTo>
                    <a:pt x="0" y="390728"/>
                  </a:lnTo>
                  <a:lnTo>
                    <a:pt x="3044" y="341715"/>
                  </a:lnTo>
                  <a:lnTo>
                    <a:pt x="11932" y="294519"/>
                  </a:lnTo>
                  <a:lnTo>
                    <a:pt x="26299" y="249506"/>
                  </a:lnTo>
                  <a:lnTo>
                    <a:pt x="45778" y="207042"/>
                  </a:lnTo>
                  <a:lnTo>
                    <a:pt x="70004" y="167494"/>
                  </a:lnTo>
                  <a:lnTo>
                    <a:pt x="98609" y="131227"/>
                  </a:lnTo>
                  <a:lnTo>
                    <a:pt x="131227" y="98609"/>
                  </a:lnTo>
                  <a:lnTo>
                    <a:pt x="167494" y="70004"/>
                  </a:lnTo>
                  <a:lnTo>
                    <a:pt x="207042" y="45778"/>
                  </a:lnTo>
                  <a:lnTo>
                    <a:pt x="249506" y="26299"/>
                  </a:lnTo>
                  <a:lnTo>
                    <a:pt x="294519" y="11932"/>
                  </a:lnTo>
                  <a:lnTo>
                    <a:pt x="341715" y="3044"/>
                  </a:lnTo>
                  <a:lnTo>
                    <a:pt x="390728" y="0"/>
                  </a:lnTo>
                  <a:close/>
                </a:path>
              </a:pathLst>
            </a:custGeom>
            <a:ln w="15238">
              <a:solidFill>
                <a:srgbClr val="81828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96142" y="2411628"/>
              <a:ext cx="373380" cy="111125"/>
            </a:xfrm>
            <a:custGeom>
              <a:avLst/>
              <a:gdLst/>
              <a:ahLst/>
              <a:cxnLst/>
              <a:rect l="l" t="t" r="r" b="b"/>
              <a:pathLst>
                <a:path w="373379" h="111125">
                  <a:moveTo>
                    <a:pt x="54228" y="19151"/>
                  </a:moveTo>
                  <a:lnTo>
                    <a:pt x="30022" y="19151"/>
                  </a:lnTo>
                  <a:lnTo>
                    <a:pt x="30022" y="109651"/>
                  </a:lnTo>
                  <a:lnTo>
                    <a:pt x="54228" y="109651"/>
                  </a:lnTo>
                  <a:lnTo>
                    <a:pt x="54228" y="19151"/>
                  </a:lnTo>
                  <a:close/>
                </a:path>
                <a:path w="373379" h="111125">
                  <a:moveTo>
                    <a:pt x="54228" y="1346"/>
                  </a:moveTo>
                  <a:lnTo>
                    <a:pt x="22859" y="1346"/>
                  </a:lnTo>
                  <a:lnTo>
                    <a:pt x="19608" y="5880"/>
                  </a:lnTo>
                  <a:lnTo>
                    <a:pt x="16065" y="10452"/>
                  </a:lnTo>
                  <a:lnTo>
                    <a:pt x="12255" y="15087"/>
                  </a:lnTo>
                  <a:lnTo>
                    <a:pt x="8470" y="19748"/>
                  </a:lnTo>
                  <a:lnTo>
                    <a:pt x="4381" y="24472"/>
                  </a:lnTo>
                  <a:lnTo>
                    <a:pt x="0" y="29273"/>
                  </a:lnTo>
                  <a:lnTo>
                    <a:pt x="13538" y="42278"/>
                  </a:lnTo>
                  <a:lnTo>
                    <a:pt x="16560" y="38569"/>
                  </a:lnTo>
                  <a:lnTo>
                    <a:pt x="19443" y="34810"/>
                  </a:lnTo>
                  <a:lnTo>
                    <a:pt x="22186" y="30924"/>
                  </a:lnTo>
                  <a:lnTo>
                    <a:pt x="24955" y="27063"/>
                  </a:lnTo>
                  <a:lnTo>
                    <a:pt x="27546" y="23126"/>
                  </a:lnTo>
                  <a:lnTo>
                    <a:pt x="30022" y="19151"/>
                  </a:lnTo>
                  <a:lnTo>
                    <a:pt x="54228" y="19151"/>
                  </a:lnTo>
                  <a:lnTo>
                    <a:pt x="54228" y="1346"/>
                  </a:lnTo>
                  <a:close/>
                </a:path>
                <a:path w="373379" h="111125">
                  <a:moveTo>
                    <a:pt x="101892" y="76009"/>
                  </a:moveTo>
                  <a:lnTo>
                    <a:pt x="78879" y="76009"/>
                  </a:lnTo>
                  <a:lnTo>
                    <a:pt x="78879" y="95110"/>
                  </a:lnTo>
                  <a:lnTo>
                    <a:pt x="80873" y="102044"/>
                  </a:lnTo>
                  <a:lnTo>
                    <a:pt x="88849" y="109207"/>
                  </a:lnTo>
                  <a:lnTo>
                    <a:pt x="96862" y="110998"/>
                  </a:lnTo>
                  <a:lnTo>
                    <a:pt x="120827" y="110998"/>
                  </a:lnTo>
                  <a:lnTo>
                    <a:pt x="128777" y="109207"/>
                  </a:lnTo>
                  <a:lnTo>
                    <a:pt x="136804" y="102044"/>
                  </a:lnTo>
                  <a:lnTo>
                    <a:pt x="138798" y="95110"/>
                  </a:lnTo>
                  <a:lnTo>
                    <a:pt x="138798" y="92773"/>
                  </a:lnTo>
                  <a:lnTo>
                    <a:pt x="105575" y="92773"/>
                  </a:lnTo>
                  <a:lnTo>
                    <a:pt x="103962" y="92278"/>
                  </a:lnTo>
                  <a:lnTo>
                    <a:pt x="102311" y="90284"/>
                  </a:lnTo>
                  <a:lnTo>
                    <a:pt x="101892" y="88239"/>
                  </a:lnTo>
                  <a:lnTo>
                    <a:pt x="101892" y="76009"/>
                  </a:lnTo>
                  <a:close/>
                </a:path>
                <a:path w="373379" h="111125">
                  <a:moveTo>
                    <a:pt x="138798" y="50647"/>
                  </a:moveTo>
                  <a:lnTo>
                    <a:pt x="110299" y="50647"/>
                  </a:lnTo>
                  <a:lnTo>
                    <a:pt x="112052" y="51142"/>
                  </a:lnTo>
                  <a:lnTo>
                    <a:pt x="113842" y="53187"/>
                  </a:lnTo>
                  <a:lnTo>
                    <a:pt x="114300" y="55194"/>
                  </a:lnTo>
                  <a:lnTo>
                    <a:pt x="114253" y="88239"/>
                  </a:lnTo>
                  <a:lnTo>
                    <a:pt x="113842" y="90043"/>
                  </a:lnTo>
                  <a:lnTo>
                    <a:pt x="112102" y="92227"/>
                  </a:lnTo>
                  <a:lnTo>
                    <a:pt x="110464" y="92773"/>
                  </a:lnTo>
                  <a:lnTo>
                    <a:pt x="138798" y="92773"/>
                  </a:lnTo>
                  <a:lnTo>
                    <a:pt x="138798" y="50647"/>
                  </a:lnTo>
                  <a:close/>
                </a:path>
                <a:path w="373379" h="111125">
                  <a:moveTo>
                    <a:pt x="134619" y="1346"/>
                  </a:moveTo>
                  <a:lnTo>
                    <a:pt x="79933" y="1346"/>
                  </a:lnTo>
                  <a:lnTo>
                    <a:pt x="79933" y="59601"/>
                  </a:lnTo>
                  <a:lnTo>
                    <a:pt x="100952" y="59601"/>
                  </a:lnTo>
                  <a:lnTo>
                    <a:pt x="100952" y="55194"/>
                  </a:lnTo>
                  <a:lnTo>
                    <a:pt x="101396" y="53187"/>
                  </a:lnTo>
                  <a:lnTo>
                    <a:pt x="103187" y="51142"/>
                  </a:lnTo>
                  <a:lnTo>
                    <a:pt x="105003" y="50647"/>
                  </a:lnTo>
                  <a:lnTo>
                    <a:pt x="138798" y="50647"/>
                  </a:lnTo>
                  <a:lnTo>
                    <a:pt x="138798" y="49872"/>
                  </a:lnTo>
                  <a:lnTo>
                    <a:pt x="137401" y="41833"/>
                  </a:lnTo>
                  <a:lnTo>
                    <a:pt x="135915" y="39941"/>
                  </a:lnTo>
                  <a:lnTo>
                    <a:pt x="102044" y="39941"/>
                  </a:lnTo>
                  <a:lnTo>
                    <a:pt x="102044" y="20015"/>
                  </a:lnTo>
                  <a:lnTo>
                    <a:pt x="134619" y="20015"/>
                  </a:lnTo>
                  <a:lnTo>
                    <a:pt x="134619" y="1346"/>
                  </a:lnTo>
                  <a:close/>
                </a:path>
                <a:path w="373379" h="111125">
                  <a:moveTo>
                    <a:pt x="126568" y="33020"/>
                  </a:moveTo>
                  <a:lnTo>
                    <a:pt x="115239" y="33020"/>
                  </a:lnTo>
                  <a:lnTo>
                    <a:pt x="112077" y="33566"/>
                  </a:lnTo>
                  <a:lnTo>
                    <a:pt x="106718" y="35750"/>
                  </a:lnTo>
                  <a:lnTo>
                    <a:pt x="104292" y="37490"/>
                  </a:lnTo>
                  <a:lnTo>
                    <a:pt x="102044" y="39941"/>
                  </a:lnTo>
                  <a:lnTo>
                    <a:pt x="135915" y="39941"/>
                  </a:lnTo>
                  <a:lnTo>
                    <a:pt x="134619" y="38290"/>
                  </a:lnTo>
                  <a:lnTo>
                    <a:pt x="131800" y="34785"/>
                  </a:lnTo>
                  <a:lnTo>
                    <a:pt x="126568" y="33020"/>
                  </a:lnTo>
                  <a:close/>
                </a:path>
                <a:path w="373379" h="111125">
                  <a:moveTo>
                    <a:pt x="183616" y="0"/>
                  </a:moveTo>
                  <a:lnTo>
                    <a:pt x="175144" y="390"/>
                  </a:lnTo>
                  <a:lnTo>
                    <a:pt x="168189" y="1565"/>
                  </a:lnTo>
                  <a:lnTo>
                    <a:pt x="162753" y="3525"/>
                  </a:lnTo>
                  <a:lnTo>
                    <a:pt x="158838" y="6273"/>
                  </a:lnTo>
                  <a:lnTo>
                    <a:pt x="154635" y="10452"/>
                  </a:lnTo>
                  <a:lnTo>
                    <a:pt x="152582" y="18364"/>
                  </a:lnTo>
                  <a:lnTo>
                    <a:pt x="152611" y="92773"/>
                  </a:lnTo>
                  <a:lnTo>
                    <a:pt x="183616" y="110998"/>
                  </a:lnTo>
                  <a:lnTo>
                    <a:pt x="192086" y="110607"/>
                  </a:lnTo>
                  <a:lnTo>
                    <a:pt x="214621" y="92773"/>
                  </a:lnTo>
                  <a:lnTo>
                    <a:pt x="181114" y="92773"/>
                  </a:lnTo>
                  <a:lnTo>
                    <a:pt x="179463" y="92252"/>
                  </a:lnTo>
                  <a:lnTo>
                    <a:pt x="177761" y="90157"/>
                  </a:lnTo>
                  <a:lnTo>
                    <a:pt x="177353" y="88163"/>
                  </a:lnTo>
                  <a:lnTo>
                    <a:pt x="177366" y="22898"/>
                  </a:lnTo>
                  <a:lnTo>
                    <a:pt x="177761" y="20980"/>
                  </a:lnTo>
                  <a:lnTo>
                    <a:pt x="179463" y="18897"/>
                  </a:lnTo>
                  <a:lnTo>
                    <a:pt x="181114" y="18364"/>
                  </a:lnTo>
                  <a:lnTo>
                    <a:pt x="214650" y="18364"/>
                  </a:lnTo>
                  <a:lnTo>
                    <a:pt x="212597" y="10452"/>
                  </a:lnTo>
                  <a:lnTo>
                    <a:pt x="208394" y="6273"/>
                  </a:lnTo>
                  <a:lnTo>
                    <a:pt x="204474" y="3525"/>
                  </a:lnTo>
                  <a:lnTo>
                    <a:pt x="199039" y="1565"/>
                  </a:lnTo>
                  <a:lnTo>
                    <a:pt x="192086" y="390"/>
                  </a:lnTo>
                  <a:lnTo>
                    <a:pt x="183616" y="0"/>
                  </a:lnTo>
                  <a:close/>
                </a:path>
                <a:path w="373379" h="111125">
                  <a:moveTo>
                    <a:pt x="214650" y="18364"/>
                  </a:moveTo>
                  <a:lnTo>
                    <a:pt x="186105" y="18364"/>
                  </a:lnTo>
                  <a:lnTo>
                    <a:pt x="187718" y="18872"/>
                  </a:lnTo>
                  <a:lnTo>
                    <a:pt x="188544" y="19862"/>
                  </a:lnTo>
                  <a:lnTo>
                    <a:pt x="189344" y="20866"/>
                  </a:lnTo>
                  <a:lnTo>
                    <a:pt x="189737" y="22898"/>
                  </a:lnTo>
                  <a:lnTo>
                    <a:pt x="189737" y="88163"/>
                  </a:lnTo>
                  <a:lnTo>
                    <a:pt x="189344" y="90208"/>
                  </a:lnTo>
                  <a:lnTo>
                    <a:pt x="188544" y="91236"/>
                  </a:lnTo>
                  <a:lnTo>
                    <a:pt x="187718" y="92252"/>
                  </a:lnTo>
                  <a:lnTo>
                    <a:pt x="186105" y="92773"/>
                  </a:lnTo>
                  <a:lnTo>
                    <a:pt x="214621" y="92773"/>
                  </a:lnTo>
                  <a:lnTo>
                    <a:pt x="214650" y="18364"/>
                  </a:lnTo>
                  <a:close/>
                </a:path>
                <a:path w="373379" h="111125">
                  <a:moveTo>
                    <a:pt x="258317" y="0"/>
                  </a:moveTo>
                  <a:lnTo>
                    <a:pt x="249845" y="390"/>
                  </a:lnTo>
                  <a:lnTo>
                    <a:pt x="242890" y="1565"/>
                  </a:lnTo>
                  <a:lnTo>
                    <a:pt x="237454" y="3525"/>
                  </a:lnTo>
                  <a:lnTo>
                    <a:pt x="233540" y="6273"/>
                  </a:lnTo>
                  <a:lnTo>
                    <a:pt x="229336" y="10452"/>
                  </a:lnTo>
                  <a:lnTo>
                    <a:pt x="227283" y="18364"/>
                  </a:lnTo>
                  <a:lnTo>
                    <a:pt x="227313" y="92773"/>
                  </a:lnTo>
                  <a:lnTo>
                    <a:pt x="258317" y="110998"/>
                  </a:lnTo>
                  <a:lnTo>
                    <a:pt x="266782" y="110607"/>
                  </a:lnTo>
                  <a:lnTo>
                    <a:pt x="289310" y="92773"/>
                  </a:lnTo>
                  <a:lnTo>
                    <a:pt x="255816" y="92773"/>
                  </a:lnTo>
                  <a:lnTo>
                    <a:pt x="254152" y="92252"/>
                  </a:lnTo>
                  <a:lnTo>
                    <a:pt x="252463" y="90157"/>
                  </a:lnTo>
                  <a:lnTo>
                    <a:pt x="252042" y="88163"/>
                  </a:lnTo>
                  <a:lnTo>
                    <a:pt x="252055" y="22898"/>
                  </a:lnTo>
                  <a:lnTo>
                    <a:pt x="252463" y="20980"/>
                  </a:lnTo>
                  <a:lnTo>
                    <a:pt x="254152" y="18897"/>
                  </a:lnTo>
                  <a:lnTo>
                    <a:pt x="255816" y="18364"/>
                  </a:lnTo>
                  <a:lnTo>
                    <a:pt x="289339" y="18364"/>
                  </a:lnTo>
                  <a:lnTo>
                    <a:pt x="287299" y="10452"/>
                  </a:lnTo>
                  <a:lnTo>
                    <a:pt x="283095" y="6273"/>
                  </a:lnTo>
                  <a:lnTo>
                    <a:pt x="279174" y="3525"/>
                  </a:lnTo>
                  <a:lnTo>
                    <a:pt x="273735" y="1565"/>
                  </a:lnTo>
                  <a:lnTo>
                    <a:pt x="266782" y="390"/>
                  </a:lnTo>
                  <a:lnTo>
                    <a:pt x="258317" y="0"/>
                  </a:lnTo>
                  <a:close/>
                </a:path>
                <a:path w="373379" h="111125">
                  <a:moveTo>
                    <a:pt x="289339" y="18364"/>
                  </a:moveTo>
                  <a:lnTo>
                    <a:pt x="260807" y="18364"/>
                  </a:lnTo>
                  <a:lnTo>
                    <a:pt x="262420" y="18872"/>
                  </a:lnTo>
                  <a:lnTo>
                    <a:pt x="263245" y="19862"/>
                  </a:lnTo>
                  <a:lnTo>
                    <a:pt x="264045" y="20866"/>
                  </a:lnTo>
                  <a:lnTo>
                    <a:pt x="264439" y="22898"/>
                  </a:lnTo>
                  <a:lnTo>
                    <a:pt x="264439" y="88163"/>
                  </a:lnTo>
                  <a:lnTo>
                    <a:pt x="264045" y="90208"/>
                  </a:lnTo>
                  <a:lnTo>
                    <a:pt x="263245" y="91236"/>
                  </a:lnTo>
                  <a:lnTo>
                    <a:pt x="262420" y="92252"/>
                  </a:lnTo>
                  <a:lnTo>
                    <a:pt x="260807" y="92773"/>
                  </a:lnTo>
                  <a:lnTo>
                    <a:pt x="289310" y="92773"/>
                  </a:lnTo>
                  <a:lnTo>
                    <a:pt x="289339" y="18364"/>
                  </a:lnTo>
                  <a:close/>
                </a:path>
                <a:path w="373379" h="111125">
                  <a:moveTo>
                    <a:pt x="328510" y="1346"/>
                  </a:moveTo>
                  <a:lnTo>
                    <a:pt x="302539" y="1346"/>
                  </a:lnTo>
                  <a:lnTo>
                    <a:pt x="317626" y="109651"/>
                  </a:lnTo>
                  <a:lnTo>
                    <a:pt x="358114" y="109651"/>
                  </a:lnTo>
                  <a:lnTo>
                    <a:pt x="360001" y="96240"/>
                  </a:lnTo>
                  <a:lnTo>
                    <a:pt x="337769" y="96240"/>
                  </a:lnTo>
                  <a:lnTo>
                    <a:pt x="328510" y="1346"/>
                  </a:lnTo>
                  <a:close/>
                </a:path>
                <a:path w="373379" h="111125">
                  <a:moveTo>
                    <a:pt x="373354" y="1346"/>
                  </a:moveTo>
                  <a:lnTo>
                    <a:pt x="347319" y="1346"/>
                  </a:lnTo>
                  <a:lnTo>
                    <a:pt x="337769" y="96240"/>
                  </a:lnTo>
                  <a:lnTo>
                    <a:pt x="360001" y="96240"/>
                  </a:lnTo>
                  <a:lnTo>
                    <a:pt x="373354" y="1346"/>
                  </a:lnTo>
                  <a:close/>
                </a:path>
              </a:pathLst>
            </a:custGeom>
            <a:solidFill>
              <a:srgbClr val="81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797626" y="2068779"/>
            <a:ext cx="796925" cy="796925"/>
            <a:chOff x="5797626" y="2068779"/>
            <a:chExt cx="796925" cy="796925"/>
          </a:xfrm>
        </p:grpSpPr>
        <p:sp>
          <p:nvSpPr>
            <p:cNvPr id="14" name="object 14"/>
            <p:cNvSpPr/>
            <p:nvPr/>
          </p:nvSpPr>
          <p:spPr>
            <a:xfrm>
              <a:off x="5805246" y="2076399"/>
              <a:ext cx="781685" cy="781685"/>
            </a:xfrm>
            <a:custGeom>
              <a:avLst/>
              <a:gdLst/>
              <a:ahLst/>
              <a:cxnLst/>
              <a:rect l="l" t="t" r="r" b="b"/>
              <a:pathLst>
                <a:path w="781684" h="781685">
                  <a:moveTo>
                    <a:pt x="390728" y="0"/>
                  </a:moveTo>
                  <a:lnTo>
                    <a:pt x="439738" y="3044"/>
                  </a:lnTo>
                  <a:lnTo>
                    <a:pt x="486932" y="11932"/>
                  </a:lnTo>
                  <a:lnTo>
                    <a:pt x="531943" y="26299"/>
                  </a:lnTo>
                  <a:lnTo>
                    <a:pt x="574405" y="45778"/>
                  </a:lnTo>
                  <a:lnTo>
                    <a:pt x="613952" y="70004"/>
                  </a:lnTo>
                  <a:lnTo>
                    <a:pt x="650217" y="98609"/>
                  </a:lnTo>
                  <a:lnTo>
                    <a:pt x="682835" y="131227"/>
                  </a:lnTo>
                  <a:lnTo>
                    <a:pt x="711440" y="167494"/>
                  </a:lnTo>
                  <a:lnTo>
                    <a:pt x="735665" y="207042"/>
                  </a:lnTo>
                  <a:lnTo>
                    <a:pt x="755144" y="249506"/>
                  </a:lnTo>
                  <a:lnTo>
                    <a:pt x="769510" y="294519"/>
                  </a:lnTo>
                  <a:lnTo>
                    <a:pt x="778399" y="341715"/>
                  </a:lnTo>
                  <a:lnTo>
                    <a:pt x="781443" y="390728"/>
                  </a:lnTo>
                  <a:lnTo>
                    <a:pt x="778399" y="439738"/>
                  </a:lnTo>
                  <a:lnTo>
                    <a:pt x="769510" y="486932"/>
                  </a:lnTo>
                  <a:lnTo>
                    <a:pt x="755144" y="531943"/>
                  </a:lnTo>
                  <a:lnTo>
                    <a:pt x="735665" y="574405"/>
                  </a:lnTo>
                  <a:lnTo>
                    <a:pt x="711440" y="613952"/>
                  </a:lnTo>
                  <a:lnTo>
                    <a:pt x="682835" y="650217"/>
                  </a:lnTo>
                  <a:lnTo>
                    <a:pt x="650217" y="682835"/>
                  </a:lnTo>
                  <a:lnTo>
                    <a:pt x="613952" y="711440"/>
                  </a:lnTo>
                  <a:lnTo>
                    <a:pt x="574405" y="735665"/>
                  </a:lnTo>
                  <a:lnTo>
                    <a:pt x="531943" y="755144"/>
                  </a:lnTo>
                  <a:lnTo>
                    <a:pt x="486932" y="769510"/>
                  </a:lnTo>
                  <a:lnTo>
                    <a:pt x="439738" y="778399"/>
                  </a:lnTo>
                  <a:lnTo>
                    <a:pt x="390728" y="781443"/>
                  </a:lnTo>
                  <a:lnTo>
                    <a:pt x="341715" y="778399"/>
                  </a:lnTo>
                  <a:lnTo>
                    <a:pt x="294519" y="769510"/>
                  </a:lnTo>
                  <a:lnTo>
                    <a:pt x="249506" y="755144"/>
                  </a:lnTo>
                  <a:lnTo>
                    <a:pt x="207042" y="735665"/>
                  </a:lnTo>
                  <a:lnTo>
                    <a:pt x="167494" y="711440"/>
                  </a:lnTo>
                  <a:lnTo>
                    <a:pt x="131227" y="682835"/>
                  </a:lnTo>
                  <a:lnTo>
                    <a:pt x="98609" y="650217"/>
                  </a:lnTo>
                  <a:lnTo>
                    <a:pt x="70004" y="613952"/>
                  </a:lnTo>
                  <a:lnTo>
                    <a:pt x="45778" y="574405"/>
                  </a:lnTo>
                  <a:lnTo>
                    <a:pt x="26299" y="531943"/>
                  </a:lnTo>
                  <a:lnTo>
                    <a:pt x="11932" y="486932"/>
                  </a:lnTo>
                  <a:lnTo>
                    <a:pt x="3044" y="439738"/>
                  </a:lnTo>
                  <a:lnTo>
                    <a:pt x="0" y="390728"/>
                  </a:lnTo>
                  <a:lnTo>
                    <a:pt x="3044" y="341715"/>
                  </a:lnTo>
                  <a:lnTo>
                    <a:pt x="11932" y="294519"/>
                  </a:lnTo>
                  <a:lnTo>
                    <a:pt x="26299" y="249506"/>
                  </a:lnTo>
                  <a:lnTo>
                    <a:pt x="45778" y="207042"/>
                  </a:lnTo>
                  <a:lnTo>
                    <a:pt x="70004" y="167494"/>
                  </a:lnTo>
                  <a:lnTo>
                    <a:pt x="98609" y="131227"/>
                  </a:lnTo>
                  <a:lnTo>
                    <a:pt x="131227" y="98609"/>
                  </a:lnTo>
                  <a:lnTo>
                    <a:pt x="167494" y="70004"/>
                  </a:lnTo>
                  <a:lnTo>
                    <a:pt x="207042" y="45778"/>
                  </a:lnTo>
                  <a:lnTo>
                    <a:pt x="249506" y="26299"/>
                  </a:lnTo>
                  <a:lnTo>
                    <a:pt x="294519" y="11932"/>
                  </a:lnTo>
                  <a:lnTo>
                    <a:pt x="341715" y="3044"/>
                  </a:lnTo>
                  <a:lnTo>
                    <a:pt x="390728" y="0"/>
                  </a:lnTo>
                  <a:close/>
                </a:path>
              </a:pathLst>
            </a:custGeom>
            <a:ln w="15238">
              <a:solidFill>
                <a:srgbClr val="81828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36881" y="2287993"/>
              <a:ext cx="318185" cy="35826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812040" y="2957639"/>
            <a:ext cx="770255" cy="601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95"/>
              </a:spcBef>
            </a:pPr>
            <a:r>
              <a:rPr sz="950" spc="-80" dirty="0">
                <a:solidFill>
                  <a:srgbClr val="535454"/>
                </a:solidFill>
                <a:latin typeface="Trebuchet MS"/>
                <a:cs typeface="Trebuchet MS"/>
              </a:rPr>
              <a:t>Glass </a:t>
            </a:r>
            <a:r>
              <a:rPr sz="950" spc="-105" dirty="0">
                <a:solidFill>
                  <a:srgbClr val="535454"/>
                </a:solidFill>
                <a:latin typeface="Trebuchet MS"/>
                <a:cs typeface="Trebuchet MS"/>
              </a:rPr>
              <a:t>with </a:t>
            </a:r>
            <a:r>
              <a:rPr sz="950" spc="-100" dirty="0">
                <a:solidFill>
                  <a:srgbClr val="535454"/>
                </a:solidFill>
                <a:latin typeface="Trebuchet MS"/>
                <a:cs typeface="Trebuchet MS"/>
              </a:rPr>
              <a:t>anti  </a:t>
            </a:r>
            <a:r>
              <a:rPr sz="950" spc="-105" dirty="0">
                <a:solidFill>
                  <a:srgbClr val="535454"/>
                </a:solidFill>
                <a:latin typeface="Trebuchet MS"/>
                <a:cs typeface="Trebuchet MS"/>
              </a:rPr>
              <a:t>reective</a:t>
            </a:r>
            <a:r>
              <a:rPr sz="950" spc="-120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95" dirty="0">
                <a:solidFill>
                  <a:srgbClr val="535454"/>
                </a:solidFill>
                <a:latin typeface="Trebuchet MS"/>
                <a:cs typeface="Trebuchet MS"/>
              </a:rPr>
              <a:t>coating </a:t>
            </a:r>
            <a:r>
              <a:rPr sz="950" spc="-60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100" dirty="0">
                <a:solidFill>
                  <a:srgbClr val="535454"/>
                </a:solidFill>
                <a:latin typeface="Trebuchet MS"/>
                <a:cs typeface="Trebuchet MS"/>
              </a:rPr>
              <a:t>improves </a:t>
            </a:r>
            <a:r>
              <a:rPr sz="950" spc="-95" dirty="0">
                <a:solidFill>
                  <a:srgbClr val="535454"/>
                </a:solidFill>
                <a:latin typeface="Trebuchet MS"/>
                <a:cs typeface="Trebuchet MS"/>
              </a:rPr>
              <a:t>light  </a:t>
            </a:r>
            <a:r>
              <a:rPr sz="950" spc="-80" dirty="0">
                <a:solidFill>
                  <a:srgbClr val="535454"/>
                </a:solidFill>
                <a:latin typeface="Trebuchet MS"/>
                <a:cs typeface="Trebuchet MS"/>
              </a:rPr>
              <a:t>transmission</a:t>
            </a:r>
            <a:endParaRPr sz="950">
              <a:latin typeface="Trebuchet MS"/>
              <a:cs typeface="Trebuchet M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551111" y="3743186"/>
            <a:ext cx="796925" cy="796925"/>
            <a:chOff x="3551111" y="3743186"/>
            <a:chExt cx="796925" cy="796925"/>
          </a:xfrm>
        </p:grpSpPr>
        <p:sp>
          <p:nvSpPr>
            <p:cNvPr id="18" name="object 18"/>
            <p:cNvSpPr/>
            <p:nvPr/>
          </p:nvSpPr>
          <p:spPr>
            <a:xfrm>
              <a:off x="3558730" y="3750805"/>
              <a:ext cx="781685" cy="781685"/>
            </a:xfrm>
            <a:custGeom>
              <a:avLst/>
              <a:gdLst/>
              <a:ahLst/>
              <a:cxnLst/>
              <a:rect l="l" t="t" r="r" b="b"/>
              <a:pathLst>
                <a:path w="781685" h="781685">
                  <a:moveTo>
                    <a:pt x="390728" y="0"/>
                  </a:moveTo>
                  <a:lnTo>
                    <a:pt x="439738" y="3044"/>
                  </a:lnTo>
                  <a:lnTo>
                    <a:pt x="486932" y="11932"/>
                  </a:lnTo>
                  <a:lnTo>
                    <a:pt x="531943" y="26299"/>
                  </a:lnTo>
                  <a:lnTo>
                    <a:pt x="574405" y="45778"/>
                  </a:lnTo>
                  <a:lnTo>
                    <a:pt x="613952" y="70003"/>
                  </a:lnTo>
                  <a:lnTo>
                    <a:pt x="650217" y="98607"/>
                  </a:lnTo>
                  <a:lnTo>
                    <a:pt x="682835" y="131225"/>
                  </a:lnTo>
                  <a:lnTo>
                    <a:pt x="711440" y="167491"/>
                  </a:lnTo>
                  <a:lnTo>
                    <a:pt x="735665" y="207038"/>
                  </a:lnTo>
                  <a:lnTo>
                    <a:pt x="755144" y="249500"/>
                  </a:lnTo>
                  <a:lnTo>
                    <a:pt x="769510" y="294511"/>
                  </a:lnTo>
                  <a:lnTo>
                    <a:pt x="778399" y="341705"/>
                  </a:lnTo>
                  <a:lnTo>
                    <a:pt x="781443" y="390715"/>
                  </a:lnTo>
                  <a:lnTo>
                    <a:pt x="778399" y="439728"/>
                  </a:lnTo>
                  <a:lnTo>
                    <a:pt x="769510" y="486924"/>
                  </a:lnTo>
                  <a:lnTo>
                    <a:pt x="755144" y="531937"/>
                  </a:lnTo>
                  <a:lnTo>
                    <a:pt x="735665" y="574401"/>
                  </a:lnTo>
                  <a:lnTo>
                    <a:pt x="711440" y="613949"/>
                  </a:lnTo>
                  <a:lnTo>
                    <a:pt x="682835" y="650215"/>
                  </a:lnTo>
                  <a:lnTo>
                    <a:pt x="650217" y="682834"/>
                  </a:lnTo>
                  <a:lnTo>
                    <a:pt x="613952" y="711439"/>
                  </a:lnTo>
                  <a:lnTo>
                    <a:pt x="574405" y="735664"/>
                  </a:lnTo>
                  <a:lnTo>
                    <a:pt x="531943" y="755143"/>
                  </a:lnTo>
                  <a:lnTo>
                    <a:pt x="486932" y="769510"/>
                  </a:lnTo>
                  <a:lnTo>
                    <a:pt x="439738" y="778399"/>
                  </a:lnTo>
                  <a:lnTo>
                    <a:pt x="390728" y="781443"/>
                  </a:lnTo>
                  <a:lnTo>
                    <a:pt x="341715" y="778399"/>
                  </a:lnTo>
                  <a:lnTo>
                    <a:pt x="294519" y="769510"/>
                  </a:lnTo>
                  <a:lnTo>
                    <a:pt x="249506" y="755143"/>
                  </a:lnTo>
                  <a:lnTo>
                    <a:pt x="207042" y="735664"/>
                  </a:lnTo>
                  <a:lnTo>
                    <a:pt x="167494" y="711439"/>
                  </a:lnTo>
                  <a:lnTo>
                    <a:pt x="131227" y="682834"/>
                  </a:lnTo>
                  <a:lnTo>
                    <a:pt x="98609" y="650215"/>
                  </a:lnTo>
                  <a:lnTo>
                    <a:pt x="70004" y="613949"/>
                  </a:lnTo>
                  <a:lnTo>
                    <a:pt x="45778" y="574401"/>
                  </a:lnTo>
                  <a:lnTo>
                    <a:pt x="26299" y="531937"/>
                  </a:lnTo>
                  <a:lnTo>
                    <a:pt x="11932" y="486924"/>
                  </a:lnTo>
                  <a:lnTo>
                    <a:pt x="3044" y="439728"/>
                  </a:lnTo>
                  <a:lnTo>
                    <a:pt x="0" y="390715"/>
                  </a:lnTo>
                  <a:lnTo>
                    <a:pt x="3044" y="341705"/>
                  </a:lnTo>
                  <a:lnTo>
                    <a:pt x="11932" y="294511"/>
                  </a:lnTo>
                  <a:lnTo>
                    <a:pt x="26299" y="249500"/>
                  </a:lnTo>
                  <a:lnTo>
                    <a:pt x="45778" y="207038"/>
                  </a:lnTo>
                  <a:lnTo>
                    <a:pt x="70004" y="167491"/>
                  </a:lnTo>
                  <a:lnTo>
                    <a:pt x="98609" y="131225"/>
                  </a:lnTo>
                  <a:lnTo>
                    <a:pt x="131227" y="98607"/>
                  </a:lnTo>
                  <a:lnTo>
                    <a:pt x="167494" y="70003"/>
                  </a:lnTo>
                  <a:lnTo>
                    <a:pt x="207042" y="45778"/>
                  </a:lnTo>
                  <a:lnTo>
                    <a:pt x="249506" y="26299"/>
                  </a:lnTo>
                  <a:lnTo>
                    <a:pt x="294519" y="11932"/>
                  </a:lnTo>
                  <a:lnTo>
                    <a:pt x="341715" y="3044"/>
                  </a:lnTo>
                  <a:lnTo>
                    <a:pt x="390728" y="0"/>
                  </a:lnTo>
                  <a:close/>
                </a:path>
              </a:pathLst>
            </a:custGeom>
            <a:ln w="15238">
              <a:solidFill>
                <a:srgbClr val="81828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28224" y="3994925"/>
              <a:ext cx="242570" cy="293370"/>
            </a:xfrm>
            <a:custGeom>
              <a:avLst/>
              <a:gdLst/>
              <a:ahLst/>
              <a:cxnLst/>
              <a:rect l="l" t="t" r="r" b="b"/>
              <a:pathLst>
                <a:path w="242570" h="293370">
                  <a:moveTo>
                    <a:pt x="242455" y="0"/>
                  </a:moveTo>
                  <a:lnTo>
                    <a:pt x="237692" y="11922"/>
                  </a:lnTo>
                  <a:lnTo>
                    <a:pt x="224701" y="21659"/>
                  </a:lnTo>
                  <a:lnTo>
                    <a:pt x="205433" y="28224"/>
                  </a:lnTo>
                  <a:lnTo>
                    <a:pt x="181838" y="30632"/>
                  </a:lnTo>
                  <a:lnTo>
                    <a:pt x="158249" y="28224"/>
                  </a:lnTo>
                  <a:lnTo>
                    <a:pt x="138980" y="21659"/>
                  </a:lnTo>
                  <a:lnTo>
                    <a:pt x="125986" y="11922"/>
                  </a:lnTo>
                  <a:lnTo>
                    <a:pt x="121221" y="0"/>
                  </a:lnTo>
                  <a:lnTo>
                    <a:pt x="116458" y="11922"/>
                  </a:lnTo>
                  <a:lnTo>
                    <a:pt x="103468" y="21659"/>
                  </a:lnTo>
                  <a:lnTo>
                    <a:pt x="84204" y="28224"/>
                  </a:lnTo>
                  <a:lnTo>
                    <a:pt x="60617" y="30632"/>
                  </a:lnTo>
                  <a:lnTo>
                    <a:pt x="37022" y="28224"/>
                  </a:lnTo>
                  <a:lnTo>
                    <a:pt x="17754" y="21659"/>
                  </a:lnTo>
                  <a:lnTo>
                    <a:pt x="4763" y="11922"/>
                  </a:lnTo>
                  <a:lnTo>
                    <a:pt x="0" y="0"/>
                  </a:lnTo>
                  <a:lnTo>
                    <a:pt x="0" y="167538"/>
                  </a:lnTo>
                  <a:lnTo>
                    <a:pt x="21965" y="215214"/>
                  </a:lnTo>
                  <a:lnTo>
                    <a:pt x="50022" y="251310"/>
                  </a:lnTo>
                  <a:lnTo>
                    <a:pt x="83589" y="276934"/>
                  </a:lnTo>
                  <a:lnTo>
                    <a:pt x="122085" y="293192"/>
                  </a:lnTo>
                  <a:lnTo>
                    <a:pt x="159831" y="278913"/>
                  </a:lnTo>
                  <a:lnTo>
                    <a:pt x="192443" y="253130"/>
                  </a:lnTo>
                  <a:lnTo>
                    <a:pt x="219968" y="215964"/>
                  </a:lnTo>
                  <a:lnTo>
                    <a:pt x="242455" y="167538"/>
                  </a:lnTo>
                  <a:lnTo>
                    <a:pt x="242455" y="0"/>
                  </a:lnTo>
                  <a:close/>
                </a:path>
              </a:pathLst>
            </a:custGeom>
            <a:solidFill>
              <a:srgbClr val="81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553117" y="4632032"/>
            <a:ext cx="795655" cy="4578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950" spc="-70" dirty="0">
                <a:solidFill>
                  <a:srgbClr val="535454"/>
                </a:solidFill>
                <a:latin typeface="Trebuchet MS"/>
                <a:cs typeface="Trebuchet MS"/>
              </a:rPr>
              <a:t>Salt</a:t>
            </a:r>
            <a:r>
              <a:rPr sz="950" spc="-85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95" dirty="0">
                <a:solidFill>
                  <a:srgbClr val="535454"/>
                </a:solidFill>
                <a:latin typeface="Trebuchet MS"/>
                <a:cs typeface="Trebuchet MS"/>
              </a:rPr>
              <a:t>mist,</a:t>
            </a:r>
            <a:r>
              <a:rPr sz="950" spc="-80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110" dirty="0">
                <a:solidFill>
                  <a:srgbClr val="535454"/>
                </a:solidFill>
                <a:latin typeface="Trebuchet MS"/>
                <a:cs typeface="Trebuchet MS"/>
              </a:rPr>
              <a:t>blowing </a:t>
            </a:r>
            <a:r>
              <a:rPr sz="950" spc="-70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90" dirty="0">
                <a:solidFill>
                  <a:srgbClr val="535454"/>
                </a:solidFill>
                <a:latin typeface="Trebuchet MS"/>
                <a:cs typeface="Trebuchet MS"/>
              </a:rPr>
              <a:t>sand </a:t>
            </a:r>
            <a:r>
              <a:rPr sz="950" spc="-120" dirty="0">
                <a:solidFill>
                  <a:srgbClr val="535454"/>
                </a:solidFill>
                <a:latin typeface="Trebuchet MS"/>
                <a:cs typeface="Trebuchet MS"/>
              </a:rPr>
              <a:t>and </a:t>
            </a:r>
            <a:r>
              <a:rPr sz="950" spc="-114" dirty="0">
                <a:solidFill>
                  <a:srgbClr val="535454"/>
                </a:solidFill>
                <a:latin typeface="Trebuchet MS"/>
                <a:cs typeface="Trebuchet MS"/>
              </a:rPr>
              <a:t>hail  </a:t>
            </a:r>
            <a:r>
              <a:rPr sz="950" spc="-70" dirty="0">
                <a:solidFill>
                  <a:srgbClr val="535454"/>
                </a:solidFill>
                <a:latin typeface="Trebuchet MS"/>
                <a:cs typeface="Trebuchet MS"/>
              </a:rPr>
              <a:t>resistant</a:t>
            </a:r>
            <a:endParaRPr sz="950">
              <a:latin typeface="Trebuchet MS"/>
              <a:cs typeface="Trebuchet MS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684471" y="3743186"/>
            <a:ext cx="796925" cy="796925"/>
            <a:chOff x="4684471" y="3743186"/>
            <a:chExt cx="796925" cy="796925"/>
          </a:xfrm>
        </p:grpSpPr>
        <p:sp>
          <p:nvSpPr>
            <p:cNvPr id="22" name="object 22"/>
            <p:cNvSpPr/>
            <p:nvPr/>
          </p:nvSpPr>
          <p:spPr>
            <a:xfrm>
              <a:off x="4692091" y="3750805"/>
              <a:ext cx="781685" cy="781685"/>
            </a:xfrm>
            <a:custGeom>
              <a:avLst/>
              <a:gdLst/>
              <a:ahLst/>
              <a:cxnLst/>
              <a:rect l="l" t="t" r="r" b="b"/>
              <a:pathLst>
                <a:path w="781685" h="781685">
                  <a:moveTo>
                    <a:pt x="390728" y="0"/>
                  </a:moveTo>
                  <a:lnTo>
                    <a:pt x="439738" y="3044"/>
                  </a:lnTo>
                  <a:lnTo>
                    <a:pt x="486932" y="11932"/>
                  </a:lnTo>
                  <a:lnTo>
                    <a:pt x="531943" y="26299"/>
                  </a:lnTo>
                  <a:lnTo>
                    <a:pt x="574405" y="45778"/>
                  </a:lnTo>
                  <a:lnTo>
                    <a:pt x="613952" y="70003"/>
                  </a:lnTo>
                  <a:lnTo>
                    <a:pt x="650217" y="98607"/>
                  </a:lnTo>
                  <a:lnTo>
                    <a:pt x="682835" y="131225"/>
                  </a:lnTo>
                  <a:lnTo>
                    <a:pt x="711440" y="167491"/>
                  </a:lnTo>
                  <a:lnTo>
                    <a:pt x="735665" y="207038"/>
                  </a:lnTo>
                  <a:lnTo>
                    <a:pt x="755144" y="249500"/>
                  </a:lnTo>
                  <a:lnTo>
                    <a:pt x="769510" y="294511"/>
                  </a:lnTo>
                  <a:lnTo>
                    <a:pt x="778399" y="341705"/>
                  </a:lnTo>
                  <a:lnTo>
                    <a:pt x="781443" y="390715"/>
                  </a:lnTo>
                  <a:lnTo>
                    <a:pt x="778399" y="439728"/>
                  </a:lnTo>
                  <a:lnTo>
                    <a:pt x="769510" y="486924"/>
                  </a:lnTo>
                  <a:lnTo>
                    <a:pt x="755144" y="531937"/>
                  </a:lnTo>
                  <a:lnTo>
                    <a:pt x="735665" y="574401"/>
                  </a:lnTo>
                  <a:lnTo>
                    <a:pt x="711440" y="613949"/>
                  </a:lnTo>
                  <a:lnTo>
                    <a:pt x="682835" y="650215"/>
                  </a:lnTo>
                  <a:lnTo>
                    <a:pt x="650217" y="682834"/>
                  </a:lnTo>
                  <a:lnTo>
                    <a:pt x="613952" y="711439"/>
                  </a:lnTo>
                  <a:lnTo>
                    <a:pt x="574405" y="735664"/>
                  </a:lnTo>
                  <a:lnTo>
                    <a:pt x="531943" y="755143"/>
                  </a:lnTo>
                  <a:lnTo>
                    <a:pt x="486932" y="769510"/>
                  </a:lnTo>
                  <a:lnTo>
                    <a:pt x="439738" y="778399"/>
                  </a:lnTo>
                  <a:lnTo>
                    <a:pt x="390728" y="781443"/>
                  </a:lnTo>
                  <a:lnTo>
                    <a:pt x="341715" y="778399"/>
                  </a:lnTo>
                  <a:lnTo>
                    <a:pt x="294519" y="769510"/>
                  </a:lnTo>
                  <a:lnTo>
                    <a:pt x="249506" y="755143"/>
                  </a:lnTo>
                  <a:lnTo>
                    <a:pt x="207042" y="735664"/>
                  </a:lnTo>
                  <a:lnTo>
                    <a:pt x="167494" y="711439"/>
                  </a:lnTo>
                  <a:lnTo>
                    <a:pt x="131227" y="682834"/>
                  </a:lnTo>
                  <a:lnTo>
                    <a:pt x="98609" y="650215"/>
                  </a:lnTo>
                  <a:lnTo>
                    <a:pt x="70004" y="613949"/>
                  </a:lnTo>
                  <a:lnTo>
                    <a:pt x="45778" y="574401"/>
                  </a:lnTo>
                  <a:lnTo>
                    <a:pt x="26299" y="531937"/>
                  </a:lnTo>
                  <a:lnTo>
                    <a:pt x="11932" y="486924"/>
                  </a:lnTo>
                  <a:lnTo>
                    <a:pt x="3044" y="439728"/>
                  </a:lnTo>
                  <a:lnTo>
                    <a:pt x="0" y="390715"/>
                  </a:lnTo>
                  <a:lnTo>
                    <a:pt x="3044" y="341705"/>
                  </a:lnTo>
                  <a:lnTo>
                    <a:pt x="11932" y="294511"/>
                  </a:lnTo>
                  <a:lnTo>
                    <a:pt x="26299" y="249500"/>
                  </a:lnTo>
                  <a:lnTo>
                    <a:pt x="45778" y="207038"/>
                  </a:lnTo>
                  <a:lnTo>
                    <a:pt x="70004" y="167491"/>
                  </a:lnTo>
                  <a:lnTo>
                    <a:pt x="98609" y="131225"/>
                  </a:lnTo>
                  <a:lnTo>
                    <a:pt x="131227" y="98607"/>
                  </a:lnTo>
                  <a:lnTo>
                    <a:pt x="167494" y="70003"/>
                  </a:lnTo>
                  <a:lnTo>
                    <a:pt x="207042" y="45778"/>
                  </a:lnTo>
                  <a:lnTo>
                    <a:pt x="249506" y="26299"/>
                  </a:lnTo>
                  <a:lnTo>
                    <a:pt x="294519" y="11932"/>
                  </a:lnTo>
                  <a:lnTo>
                    <a:pt x="341715" y="3044"/>
                  </a:lnTo>
                  <a:lnTo>
                    <a:pt x="390728" y="0"/>
                  </a:lnTo>
                  <a:close/>
                </a:path>
              </a:pathLst>
            </a:custGeom>
            <a:ln w="15238">
              <a:solidFill>
                <a:srgbClr val="81828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92116" y="3950817"/>
              <a:ext cx="381635" cy="381635"/>
            </a:xfrm>
            <a:custGeom>
              <a:avLst/>
              <a:gdLst/>
              <a:ahLst/>
              <a:cxnLst/>
              <a:rect l="l" t="t" r="r" b="b"/>
              <a:pathLst>
                <a:path w="381635" h="381635">
                  <a:moveTo>
                    <a:pt x="325475" y="0"/>
                  </a:moveTo>
                  <a:lnTo>
                    <a:pt x="57480" y="0"/>
                  </a:lnTo>
                  <a:lnTo>
                    <a:pt x="54368" y="393"/>
                  </a:lnTo>
                  <a:lnTo>
                    <a:pt x="51650" y="393"/>
                  </a:lnTo>
                  <a:lnTo>
                    <a:pt x="17084" y="17337"/>
                  </a:lnTo>
                  <a:lnTo>
                    <a:pt x="42" y="55549"/>
                  </a:lnTo>
                  <a:lnTo>
                    <a:pt x="0" y="322376"/>
                  </a:lnTo>
                  <a:lnTo>
                    <a:pt x="3657" y="343053"/>
                  </a:lnTo>
                  <a:lnTo>
                    <a:pt x="13831" y="360529"/>
                  </a:lnTo>
                  <a:lnTo>
                    <a:pt x="29323" y="373492"/>
                  </a:lnTo>
                  <a:lnTo>
                    <a:pt x="48933" y="380631"/>
                  </a:lnTo>
                  <a:lnTo>
                    <a:pt x="55143" y="381406"/>
                  </a:lnTo>
                  <a:lnTo>
                    <a:pt x="322757" y="381406"/>
                  </a:lnTo>
                  <a:lnTo>
                    <a:pt x="342820" y="377754"/>
                  </a:lnTo>
                  <a:lnTo>
                    <a:pt x="360084" y="367622"/>
                  </a:lnTo>
                  <a:lnTo>
                    <a:pt x="367460" y="358876"/>
                  </a:lnTo>
                  <a:lnTo>
                    <a:pt x="59816" y="358876"/>
                  </a:lnTo>
                  <a:lnTo>
                    <a:pt x="44751" y="356056"/>
                  </a:lnTo>
                  <a:lnTo>
                    <a:pt x="32818" y="348249"/>
                  </a:lnTo>
                  <a:lnTo>
                    <a:pt x="24964" y="336438"/>
                  </a:lnTo>
                  <a:lnTo>
                    <a:pt x="22136" y="321602"/>
                  </a:lnTo>
                  <a:lnTo>
                    <a:pt x="22136" y="59817"/>
                  </a:lnTo>
                  <a:lnTo>
                    <a:pt x="24958" y="44979"/>
                  </a:lnTo>
                  <a:lnTo>
                    <a:pt x="32769" y="33162"/>
                  </a:lnTo>
                  <a:lnTo>
                    <a:pt x="44585" y="25351"/>
                  </a:lnTo>
                  <a:lnTo>
                    <a:pt x="59423" y="22529"/>
                  </a:lnTo>
                  <a:lnTo>
                    <a:pt x="367642" y="22529"/>
                  </a:lnTo>
                  <a:lnTo>
                    <a:pt x="361299" y="15011"/>
                  </a:lnTo>
                  <a:lnTo>
                    <a:pt x="346684" y="5514"/>
                  </a:lnTo>
                  <a:lnTo>
                    <a:pt x="329742" y="787"/>
                  </a:lnTo>
                  <a:lnTo>
                    <a:pt x="327799" y="393"/>
                  </a:lnTo>
                  <a:lnTo>
                    <a:pt x="325475" y="0"/>
                  </a:lnTo>
                  <a:close/>
                </a:path>
                <a:path w="381635" h="381635">
                  <a:moveTo>
                    <a:pt x="367642" y="22529"/>
                  </a:moveTo>
                  <a:lnTo>
                    <a:pt x="321589" y="22529"/>
                  </a:lnTo>
                  <a:lnTo>
                    <a:pt x="336261" y="25405"/>
                  </a:lnTo>
                  <a:lnTo>
                    <a:pt x="348095" y="33305"/>
                  </a:lnTo>
                  <a:lnTo>
                    <a:pt x="355999" y="45139"/>
                  </a:lnTo>
                  <a:lnTo>
                    <a:pt x="358876" y="59817"/>
                  </a:lnTo>
                  <a:lnTo>
                    <a:pt x="358876" y="321602"/>
                  </a:lnTo>
                  <a:lnTo>
                    <a:pt x="356048" y="336438"/>
                  </a:lnTo>
                  <a:lnTo>
                    <a:pt x="348194" y="348249"/>
                  </a:lnTo>
                  <a:lnTo>
                    <a:pt x="336261" y="356056"/>
                  </a:lnTo>
                  <a:lnTo>
                    <a:pt x="321195" y="358876"/>
                  </a:lnTo>
                  <a:lnTo>
                    <a:pt x="367460" y="358876"/>
                  </a:lnTo>
                  <a:lnTo>
                    <a:pt x="373055" y="352243"/>
                  </a:lnTo>
                  <a:lnTo>
                    <a:pt x="380238" y="332854"/>
                  </a:lnTo>
                  <a:lnTo>
                    <a:pt x="380618" y="330911"/>
                  </a:lnTo>
                  <a:lnTo>
                    <a:pt x="381393" y="326250"/>
                  </a:lnTo>
                  <a:lnTo>
                    <a:pt x="381393" y="55549"/>
                  </a:lnTo>
                  <a:lnTo>
                    <a:pt x="380618" y="52044"/>
                  </a:lnTo>
                  <a:lnTo>
                    <a:pt x="380238" y="48171"/>
                  </a:lnTo>
                  <a:lnTo>
                    <a:pt x="379463" y="44665"/>
                  </a:lnTo>
                  <a:lnTo>
                    <a:pt x="372566" y="28365"/>
                  </a:lnTo>
                  <a:lnTo>
                    <a:pt x="367642" y="22529"/>
                  </a:lnTo>
                  <a:close/>
                </a:path>
              </a:pathLst>
            </a:custGeom>
            <a:solidFill>
              <a:srgbClr val="81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926291" y="3994709"/>
              <a:ext cx="306832" cy="15769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920856" y="4166768"/>
              <a:ext cx="323850" cy="77470"/>
            </a:xfrm>
            <a:custGeom>
              <a:avLst/>
              <a:gdLst/>
              <a:ahLst/>
              <a:cxnLst/>
              <a:rect l="l" t="t" r="r" b="b"/>
              <a:pathLst>
                <a:path w="323850" h="77470">
                  <a:moveTo>
                    <a:pt x="38061" y="47383"/>
                  </a:moveTo>
                  <a:lnTo>
                    <a:pt x="36118" y="43497"/>
                  </a:lnTo>
                  <a:lnTo>
                    <a:pt x="32232" y="41948"/>
                  </a:lnTo>
                  <a:lnTo>
                    <a:pt x="31457" y="41719"/>
                  </a:lnTo>
                  <a:lnTo>
                    <a:pt x="31457" y="49326"/>
                  </a:lnTo>
                  <a:lnTo>
                    <a:pt x="31457" y="52438"/>
                  </a:lnTo>
                  <a:lnTo>
                    <a:pt x="30683" y="53987"/>
                  </a:lnTo>
                  <a:lnTo>
                    <a:pt x="28740" y="53987"/>
                  </a:lnTo>
                  <a:lnTo>
                    <a:pt x="27190" y="54381"/>
                  </a:lnTo>
                  <a:lnTo>
                    <a:pt x="24079" y="54381"/>
                  </a:lnTo>
                  <a:lnTo>
                    <a:pt x="24079" y="47383"/>
                  </a:lnTo>
                  <a:lnTo>
                    <a:pt x="27571" y="47383"/>
                  </a:lnTo>
                  <a:lnTo>
                    <a:pt x="30683" y="48158"/>
                  </a:lnTo>
                  <a:lnTo>
                    <a:pt x="31457" y="49326"/>
                  </a:lnTo>
                  <a:lnTo>
                    <a:pt x="31457" y="41719"/>
                  </a:lnTo>
                  <a:lnTo>
                    <a:pt x="27190" y="40398"/>
                  </a:lnTo>
                  <a:lnTo>
                    <a:pt x="22529" y="41173"/>
                  </a:lnTo>
                  <a:lnTo>
                    <a:pt x="17475" y="41173"/>
                  </a:lnTo>
                  <a:lnTo>
                    <a:pt x="17475" y="74955"/>
                  </a:lnTo>
                  <a:lnTo>
                    <a:pt x="23685" y="74955"/>
                  </a:lnTo>
                  <a:lnTo>
                    <a:pt x="23685" y="60985"/>
                  </a:lnTo>
                  <a:lnTo>
                    <a:pt x="26022" y="60591"/>
                  </a:lnTo>
                  <a:lnTo>
                    <a:pt x="28346" y="60591"/>
                  </a:lnTo>
                  <a:lnTo>
                    <a:pt x="30289" y="60198"/>
                  </a:lnTo>
                  <a:lnTo>
                    <a:pt x="34175" y="59817"/>
                  </a:lnTo>
                  <a:lnTo>
                    <a:pt x="37287" y="56324"/>
                  </a:lnTo>
                  <a:lnTo>
                    <a:pt x="37465" y="54381"/>
                  </a:lnTo>
                  <a:lnTo>
                    <a:pt x="37680" y="52044"/>
                  </a:lnTo>
                  <a:lnTo>
                    <a:pt x="38061" y="47383"/>
                  </a:lnTo>
                  <a:close/>
                </a:path>
                <a:path w="323850" h="77470">
                  <a:moveTo>
                    <a:pt x="48552" y="41173"/>
                  </a:moveTo>
                  <a:lnTo>
                    <a:pt x="42329" y="41173"/>
                  </a:lnTo>
                  <a:lnTo>
                    <a:pt x="42329" y="74955"/>
                  </a:lnTo>
                  <a:lnTo>
                    <a:pt x="48552" y="74955"/>
                  </a:lnTo>
                  <a:lnTo>
                    <a:pt x="48552" y="41173"/>
                  </a:lnTo>
                  <a:close/>
                </a:path>
                <a:path w="323850" h="77470">
                  <a:moveTo>
                    <a:pt x="82727" y="55549"/>
                  </a:moveTo>
                  <a:lnTo>
                    <a:pt x="80010" y="49707"/>
                  </a:lnTo>
                  <a:lnTo>
                    <a:pt x="78917" y="46990"/>
                  </a:lnTo>
                  <a:lnTo>
                    <a:pt x="78460" y="45834"/>
                  </a:lnTo>
                  <a:lnTo>
                    <a:pt x="76123" y="43802"/>
                  </a:lnTo>
                  <a:lnTo>
                    <a:pt x="76123" y="55549"/>
                  </a:lnTo>
                  <a:lnTo>
                    <a:pt x="76123" y="60198"/>
                  </a:lnTo>
                  <a:lnTo>
                    <a:pt x="71069" y="69519"/>
                  </a:lnTo>
                  <a:lnTo>
                    <a:pt x="66027" y="68745"/>
                  </a:lnTo>
                  <a:lnTo>
                    <a:pt x="61366" y="68745"/>
                  </a:lnTo>
                  <a:lnTo>
                    <a:pt x="61366" y="47383"/>
                  </a:lnTo>
                  <a:lnTo>
                    <a:pt x="66027" y="47383"/>
                  </a:lnTo>
                  <a:lnTo>
                    <a:pt x="70294" y="46990"/>
                  </a:lnTo>
                  <a:lnTo>
                    <a:pt x="73012" y="51269"/>
                  </a:lnTo>
                  <a:lnTo>
                    <a:pt x="76123" y="55549"/>
                  </a:lnTo>
                  <a:lnTo>
                    <a:pt x="76123" y="43802"/>
                  </a:lnTo>
                  <a:lnTo>
                    <a:pt x="75349" y="43116"/>
                  </a:lnTo>
                  <a:lnTo>
                    <a:pt x="71069" y="41948"/>
                  </a:lnTo>
                  <a:lnTo>
                    <a:pt x="65633" y="40779"/>
                  </a:lnTo>
                  <a:lnTo>
                    <a:pt x="60591" y="41173"/>
                  </a:lnTo>
                  <a:lnTo>
                    <a:pt x="54762" y="41173"/>
                  </a:lnTo>
                  <a:lnTo>
                    <a:pt x="54762" y="74955"/>
                  </a:lnTo>
                  <a:lnTo>
                    <a:pt x="68351" y="74955"/>
                  </a:lnTo>
                  <a:lnTo>
                    <a:pt x="73799" y="74574"/>
                  </a:lnTo>
                  <a:lnTo>
                    <a:pt x="78066" y="71856"/>
                  </a:lnTo>
                  <a:lnTo>
                    <a:pt x="78955" y="69519"/>
                  </a:lnTo>
                  <a:lnTo>
                    <a:pt x="80010" y="66802"/>
                  </a:lnTo>
                  <a:lnTo>
                    <a:pt x="82727" y="60985"/>
                  </a:lnTo>
                  <a:lnTo>
                    <a:pt x="82727" y="55549"/>
                  </a:lnTo>
                  <a:close/>
                </a:path>
                <a:path w="323850" h="77470">
                  <a:moveTo>
                    <a:pt x="121183" y="74955"/>
                  </a:moveTo>
                  <a:lnTo>
                    <a:pt x="118452" y="69913"/>
                  </a:lnTo>
                  <a:lnTo>
                    <a:pt x="115735" y="65252"/>
                  </a:lnTo>
                  <a:lnTo>
                    <a:pt x="113766" y="60985"/>
                  </a:lnTo>
                  <a:lnTo>
                    <a:pt x="113411" y="60198"/>
                  </a:lnTo>
                  <a:lnTo>
                    <a:pt x="114960" y="59436"/>
                  </a:lnTo>
                  <a:lnTo>
                    <a:pt x="115354" y="59042"/>
                  </a:lnTo>
                  <a:lnTo>
                    <a:pt x="118846" y="56718"/>
                  </a:lnTo>
                  <a:lnTo>
                    <a:pt x="119367" y="55156"/>
                  </a:lnTo>
                  <a:lnTo>
                    <a:pt x="120015" y="53213"/>
                  </a:lnTo>
                  <a:lnTo>
                    <a:pt x="119240" y="48933"/>
                  </a:lnTo>
                  <a:lnTo>
                    <a:pt x="119037" y="46990"/>
                  </a:lnTo>
                  <a:lnTo>
                    <a:pt x="118846" y="45059"/>
                  </a:lnTo>
                  <a:lnTo>
                    <a:pt x="116128" y="41948"/>
                  </a:lnTo>
                  <a:lnTo>
                    <a:pt x="113792" y="41732"/>
                  </a:lnTo>
                  <a:lnTo>
                    <a:pt x="113792" y="51663"/>
                  </a:lnTo>
                  <a:lnTo>
                    <a:pt x="112636" y="52819"/>
                  </a:lnTo>
                  <a:lnTo>
                    <a:pt x="111074" y="55156"/>
                  </a:lnTo>
                  <a:lnTo>
                    <a:pt x="109270" y="54381"/>
                  </a:lnTo>
                  <a:lnTo>
                    <a:pt x="108356" y="53987"/>
                  </a:lnTo>
                  <a:lnTo>
                    <a:pt x="106032" y="54381"/>
                  </a:lnTo>
                  <a:lnTo>
                    <a:pt x="106032" y="47383"/>
                  </a:lnTo>
                  <a:lnTo>
                    <a:pt x="108356" y="47383"/>
                  </a:lnTo>
                  <a:lnTo>
                    <a:pt x="110693" y="46990"/>
                  </a:lnTo>
                  <a:lnTo>
                    <a:pt x="112636" y="48933"/>
                  </a:lnTo>
                  <a:lnTo>
                    <a:pt x="113411" y="50101"/>
                  </a:lnTo>
                  <a:lnTo>
                    <a:pt x="113792" y="51663"/>
                  </a:lnTo>
                  <a:lnTo>
                    <a:pt x="113792" y="41732"/>
                  </a:lnTo>
                  <a:lnTo>
                    <a:pt x="107975" y="41173"/>
                  </a:lnTo>
                  <a:lnTo>
                    <a:pt x="103695" y="41173"/>
                  </a:lnTo>
                  <a:lnTo>
                    <a:pt x="99428" y="40779"/>
                  </a:lnTo>
                  <a:lnTo>
                    <a:pt x="99428" y="74955"/>
                  </a:lnTo>
                  <a:lnTo>
                    <a:pt x="106032" y="74955"/>
                  </a:lnTo>
                  <a:lnTo>
                    <a:pt x="106032" y="60985"/>
                  </a:lnTo>
                  <a:lnTo>
                    <a:pt x="106807" y="61366"/>
                  </a:lnTo>
                  <a:lnTo>
                    <a:pt x="106807" y="61760"/>
                  </a:lnTo>
                  <a:lnTo>
                    <a:pt x="109131" y="66408"/>
                  </a:lnTo>
                  <a:lnTo>
                    <a:pt x="111467" y="69913"/>
                  </a:lnTo>
                  <a:lnTo>
                    <a:pt x="113411" y="73799"/>
                  </a:lnTo>
                  <a:lnTo>
                    <a:pt x="113411" y="74180"/>
                  </a:lnTo>
                  <a:lnTo>
                    <a:pt x="114185" y="74955"/>
                  </a:lnTo>
                  <a:lnTo>
                    <a:pt x="116522" y="75349"/>
                  </a:lnTo>
                  <a:lnTo>
                    <a:pt x="118846" y="74955"/>
                  </a:lnTo>
                  <a:lnTo>
                    <a:pt x="121183" y="74955"/>
                  </a:lnTo>
                  <a:close/>
                </a:path>
                <a:path w="323850" h="77470">
                  <a:moveTo>
                    <a:pt x="143700" y="41173"/>
                  </a:moveTo>
                  <a:lnTo>
                    <a:pt x="125450" y="41173"/>
                  </a:lnTo>
                  <a:lnTo>
                    <a:pt x="125450" y="74955"/>
                  </a:lnTo>
                  <a:lnTo>
                    <a:pt x="143700" y="74955"/>
                  </a:lnTo>
                  <a:lnTo>
                    <a:pt x="143700" y="68745"/>
                  </a:lnTo>
                  <a:lnTo>
                    <a:pt x="131660" y="68745"/>
                  </a:lnTo>
                  <a:lnTo>
                    <a:pt x="131660" y="59817"/>
                  </a:lnTo>
                  <a:lnTo>
                    <a:pt x="143700" y="59817"/>
                  </a:lnTo>
                  <a:lnTo>
                    <a:pt x="143700" y="53606"/>
                  </a:lnTo>
                  <a:lnTo>
                    <a:pt x="131660" y="53606"/>
                  </a:lnTo>
                  <a:lnTo>
                    <a:pt x="131660" y="47383"/>
                  </a:lnTo>
                  <a:lnTo>
                    <a:pt x="143700" y="47383"/>
                  </a:lnTo>
                  <a:lnTo>
                    <a:pt x="143700" y="41173"/>
                  </a:lnTo>
                  <a:close/>
                </a:path>
                <a:path w="323850" h="77470">
                  <a:moveTo>
                    <a:pt x="168173" y="71856"/>
                  </a:moveTo>
                  <a:lnTo>
                    <a:pt x="166624" y="61366"/>
                  </a:lnTo>
                  <a:lnTo>
                    <a:pt x="164287" y="59436"/>
                  </a:lnTo>
                  <a:lnTo>
                    <a:pt x="162344" y="57480"/>
                  </a:lnTo>
                  <a:lnTo>
                    <a:pt x="157302" y="53213"/>
                  </a:lnTo>
                  <a:lnTo>
                    <a:pt x="154190" y="50101"/>
                  </a:lnTo>
                  <a:lnTo>
                    <a:pt x="153797" y="48552"/>
                  </a:lnTo>
                  <a:lnTo>
                    <a:pt x="154584" y="46990"/>
                  </a:lnTo>
                  <a:lnTo>
                    <a:pt x="156908" y="46609"/>
                  </a:lnTo>
                  <a:lnTo>
                    <a:pt x="158076" y="46990"/>
                  </a:lnTo>
                  <a:lnTo>
                    <a:pt x="160401" y="48552"/>
                  </a:lnTo>
                  <a:lnTo>
                    <a:pt x="161963" y="50101"/>
                  </a:lnTo>
                  <a:lnTo>
                    <a:pt x="165074" y="46990"/>
                  </a:lnTo>
                  <a:lnTo>
                    <a:pt x="166624" y="45834"/>
                  </a:lnTo>
                  <a:lnTo>
                    <a:pt x="164680" y="43497"/>
                  </a:lnTo>
                  <a:lnTo>
                    <a:pt x="162737" y="41567"/>
                  </a:lnTo>
                  <a:lnTo>
                    <a:pt x="155740" y="39230"/>
                  </a:lnTo>
                  <a:lnTo>
                    <a:pt x="151079" y="40779"/>
                  </a:lnTo>
                  <a:lnTo>
                    <a:pt x="146418" y="47777"/>
                  </a:lnTo>
                  <a:lnTo>
                    <a:pt x="146812" y="51663"/>
                  </a:lnTo>
                  <a:lnTo>
                    <a:pt x="151079" y="56718"/>
                  </a:lnTo>
                  <a:lnTo>
                    <a:pt x="152641" y="57873"/>
                  </a:lnTo>
                  <a:lnTo>
                    <a:pt x="153797" y="59042"/>
                  </a:lnTo>
                  <a:lnTo>
                    <a:pt x="157683" y="62153"/>
                  </a:lnTo>
                  <a:lnTo>
                    <a:pt x="160401" y="64858"/>
                  </a:lnTo>
                  <a:lnTo>
                    <a:pt x="161188" y="66408"/>
                  </a:lnTo>
                  <a:lnTo>
                    <a:pt x="159626" y="69126"/>
                  </a:lnTo>
                  <a:lnTo>
                    <a:pt x="158457" y="69913"/>
                  </a:lnTo>
                  <a:lnTo>
                    <a:pt x="156908" y="69519"/>
                  </a:lnTo>
                  <a:lnTo>
                    <a:pt x="155359" y="69519"/>
                  </a:lnTo>
                  <a:lnTo>
                    <a:pt x="154190" y="68364"/>
                  </a:lnTo>
                  <a:lnTo>
                    <a:pt x="151853" y="67195"/>
                  </a:lnTo>
                  <a:lnTo>
                    <a:pt x="151079" y="65252"/>
                  </a:lnTo>
                  <a:lnTo>
                    <a:pt x="145643" y="68745"/>
                  </a:lnTo>
                  <a:lnTo>
                    <a:pt x="147980" y="73012"/>
                  </a:lnTo>
                  <a:lnTo>
                    <a:pt x="150698" y="75349"/>
                  </a:lnTo>
                  <a:lnTo>
                    <a:pt x="154584" y="75742"/>
                  </a:lnTo>
                  <a:lnTo>
                    <a:pt x="162344" y="77292"/>
                  </a:lnTo>
                  <a:lnTo>
                    <a:pt x="168173" y="71856"/>
                  </a:lnTo>
                  <a:close/>
                </a:path>
                <a:path w="323850" h="77470">
                  <a:moveTo>
                    <a:pt x="177888" y="41173"/>
                  </a:moveTo>
                  <a:lnTo>
                    <a:pt x="171665" y="41173"/>
                  </a:lnTo>
                  <a:lnTo>
                    <a:pt x="171665" y="74955"/>
                  </a:lnTo>
                  <a:lnTo>
                    <a:pt x="177888" y="74955"/>
                  </a:lnTo>
                  <a:lnTo>
                    <a:pt x="177888" y="41173"/>
                  </a:lnTo>
                  <a:close/>
                </a:path>
                <a:path w="323850" h="77470">
                  <a:moveTo>
                    <a:pt x="203517" y="67195"/>
                  </a:moveTo>
                  <a:lnTo>
                    <a:pt x="203123" y="62928"/>
                  </a:lnTo>
                  <a:lnTo>
                    <a:pt x="197688" y="57480"/>
                  </a:lnTo>
                  <a:lnTo>
                    <a:pt x="195745" y="55930"/>
                  </a:lnTo>
                  <a:lnTo>
                    <a:pt x="194195" y="54381"/>
                  </a:lnTo>
                  <a:lnTo>
                    <a:pt x="192646" y="53213"/>
                  </a:lnTo>
                  <a:lnTo>
                    <a:pt x="189534" y="50101"/>
                  </a:lnTo>
                  <a:lnTo>
                    <a:pt x="189141" y="48552"/>
                  </a:lnTo>
                  <a:lnTo>
                    <a:pt x="189928" y="47383"/>
                  </a:lnTo>
                  <a:lnTo>
                    <a:pt x="191084" y="46609"/>
                  </a:lnTo>
                  <a:lnTo>
                    <a:pt x="193027" y="46609"/>
                  </a:lnTo>
                  <a:lnTo>
                    <a:pt x="194195" y="46990"/>
                  </a:lnTo>
                  <a:lnTo>
                    <a:pt x="194970" y="47777"/>
                  </a:lnTo>
                  <a:lnTo>
                    <a:pt x="195745" y="48158"/>
                  </a:lnTo>
                  <a:lnTo>
                    <a:pt x="196519" y="49326"/>
                  </a:lnTo>
                  <a:lnTo>
                    <a:pt x="197307" y="50101"/>
                  </a:lnTo>
                  <a:lnTo>
                    <a:pt x="198856" y="48552"/>
                  </a:lnTo>
                  <a:lnTo>
                    <a:pt x="200406" y="47383"/>
                  </a:lnTo>
                  <a:lnTo>
                    <a:pt x="201968" y="45834"/>
                  </a:lnTo>
                  <a:lnTo>
                    <a:pt x="199250" y="42341"/>
                  </a:lnTo>
                  <a:lnTo>
                    <a:pt x="195745" y="39624"/>
                  </a:lnTo>
                  <a:lnTo>
                    <a:pt x="187591" y="40779"/>
                  </a:lnTo>
                  <a:lnTo>
                    <a:pt x="185254" y="42341"/>
                  </a:lnTo>
                  <a:lnTo>
                    <a:pt x="182156" y="48158"/>
                  </a:lnTo>
                  <a:lnTo>
                    <a:pt x="182549" y="51269"/>
                  </a:lnTo>
                  <a:lnTo>
                    <a:pt x="185254" y="55156"/>
                  </a:lnTo>
                  <a:lnTo>
                    <a:pt x="189928" y="59436"/>
                  </a:lnTo>
                  <a:lnTo>
                    <a:pt x="192252" y="61760"/>
                  </a:lnTo>
                  <a:lnTo>
                    <a:pt x="194970" y="63690"/>
                  </a:lnTo>
                  <a:lnTo>
                    <a:pt x="196138" y="64858"/>
                  </a:lnTo>
                  <a:lnTo>
                    <a:pt x="196519" y="66027"/>
                  </a:lnTo>
                  <a:lnTo>
                    <a:pt x="195364" y="69126"/>
                  </a:lnTo>
                  <a:lnTo>
                    <a:pt x="193421" y="70294"/>
                  </a:lnTo>
                  <a:lnTo>
                    <a:pt x="190309" y="69126"/>
                  </a:lnTo>
                  <a:lnTo>
                    <a:pt x="189141" y="68364"/>
                  </a:lnTo>
                  <a:lnTo>
                    <a:pt x="187972" y="67195"/>
                  </a:lnTo>
                  <a:lnTo>
                    <a:pt x="187210" y="66027"/>
                  </a:lnTo>
                  <a:lnTo>
                    <a:pt x="186423" y="65252"/>
                  </a:lnTo>
                  <a:lnTo>
                    <a:pt x="180987" y="68745"/>
                  </a:lnTo>
                  <a:lnTo>
                    <a:pt x="182930" y="72631"/>
                  </a:lnTo>
                  <a:lnTo>
                    <a:pt x="185648" y="74955"/>
                  </a:lnTo>
                  <a:lnTo>
                    <a:pt x="189928" y="75742"/>
                  </a:lnTo>
                  <a:lnTo>
                    <a:pt x="194576" y="76898"/>
                  </a:lnTo>
                  <a:lnTo>
                    <a:pt x="199250" y="74955"/>
                  </a:lnTo>
                  <a:lnTo>
                    <a:pt x="201574" y="71081"/>
                  </a:lnTo>
                  <a:lnTo>
                    <a:pt x="203517" y="67195"/>
                  </a:lnTo>
                  <a:close/>
                </a:path>
                <a:path w="323850" h="77470">
                  <a:moveTo>
                    <a:pt x="222935" y="41173"/>
                  </a:moveTo>
                  <a:lnTo>
                    <a:pt x="204292" y="41173"/>
                  </a:lnTo>
                  <a:lnTo>
                    <a:pt x="204292" y="47383"/>
                  </a:lnTo>
                  <a:lnTo>
                    <a:pt x="210121" y="47383"/>
                  </a:lnTo>
                  <a:lnTo>
                    <a:pt x="210121" y="74955"/>
                  </a:lnTo>
                  <a:lnTo>
                    <a:pt x="217106" y="74955"/>
                  </a:lnTo>
                  <a:lnTo>
                    <a:pt x="217106" y="47383"/>
                  </a:lnTo>
                  <a:lnTo>
                    <a:pt x="222935" y="47383"/>
                  </a:lnTo>
                  <a:lnTo>
                    <a:pt x="222935" y="41173"/>
                  </a:lnTo>
                  <a:close/>
                </a:path>
                <a:path w="323850" h="77470">
                  <a:moveTo>
                    <a:pt x="256336" y="75349"/>
                  </a:moveTo>
                  <a:lnTo>
                    <a:pt x="255955" y="74180"/>
                  </a:lnTo>
                  <a:lnTo>
                    <a:pt x="255955" y="73799"/>
                  </a:lnTo>
                  <a:lnTo>
                    <a:pt x="255562" y="73406"/>
                  </a:lnTo>
                  <a:lnTo>
                    <a:pt x="253504" y="67970"/>
                  </a:lnTo>
                  <a:lnTo>
                    <a:pt x="251167" y="61760"/>
                  </a:lnTo>
                  <a:lnTo>
                    <a:pt x="246875" y="50495"/>
                  </a:lnTo>
                  <a:lnTo>
                    <a:pt x="245071" y="45834"/>
                  </a:lnTo>
                  <a:lnTo>
                    <a:pt x="244297" y="43980"/>
                  </a:lnTo>
                  <a:lnTo>
                    <a:pt x="244297" y="61760"/>
                  </a:lnTo>
                  <a:lnTo>
                    <a:pt x="235356" y="61760"/>
                  </a:lnTo>
                  <a:lnTo>
                    <a:pt x="236918" y="57873"/>
                  </a:lnTo>
                  <a:lnTo>
                    <a:pt x="238467" y="54381"/>
                  </a:lnTo>
                  <a:lnTo>
                    <a:pt x="240030" y="50495"/>
                  </a:lnTo>
                  <a:lnTo>
                    <a:pt x="241579" y="54381"/>
                  </a:lnTo>
                  <a:lnTo>
                    <a:pt x="242747" y="57873"/>
                  </a:lnTo>
                  <a:lnTo>
                    <a:pt x="244297" y="61760"/>
                  </a:lnTo>
                  <a:lnTo>
                    <a:pt x="244297" y="43980"/>
                  </a:lnTo>
                  <a:lnTo>
                    <a:pt x="243128" y="41173"/>
                  </a:lnTo>
                  <a:lnTo>
                    <a:pt x="236918" y="41173"/>
                  </a:lnTo>
                  <a:lnTo>
                    <a:pt x="236524" y="41567"/>
                  </a:lnTo>
                  <a:lnTo>
                    <a:pt x="235750" y="42722"/>
                  </a:lnTo>
                  <a:lnTo>
                    <a:pt x="232752" y="50495"/>
                  </a:lnTo>
                  <a:lnTo>
                    <a:pt x="227012" y="65620"/>
                  </a:lnTo>
                  <a:lnTo>
                    <a:pt x="224104" y="73406"/>
                  </a:lnTo>
                  <a:lnTo>
                    <a:pt x="224104" y="73799"/>
                  </a:lnTo>
                  <a:lnTo>
                    <a:pt x="223710" y="74180"/>
                  </a:lnTo>
                  <a:lnTo>
                    <a:pt x="223710" y="75349"/>
                  </a:lnTo>
                  <a:lnTo>
                    <a:pt x="225653" y="75349"/>
                  </a:lnTo>
                  <a:lnTo>
                    <a:pt x="227215" y="74955"/>
                  </a:lnTo>
                  <a:lnTo>
                    <a:pt x="229158" y="75349"/>
                  </a:lnTo>
                  <a:lnTo>
                    <a:pt x="229920" y="75349"/>
                  </a:lnTo>
                  <a:lnTo>
                    <a:pt x="230708" y="74955"/>
                  </a:lnTo>
                  <a:lnTo>
                    <a:pt x="230708" y="73799"/>
                  </a:lnTo>
                  <a:lnTo>
                    <a:pt x="231482" y="72237"/>
                  </a:lnTo>
                  <a:lnTo>
                    <a:pt x="231863" y="70688"/>
                  </a:lnTo>
                  <a:lnTo>
                    <a:pt x="232638" y="69519"/>
                  </a:lnTo>
                  <a:lnTo>
                    <a:pt x="233032" y="68745"/>
                  </a:lnTo>
                  <a:lnTo>
                    <a:pt x="233807" y="68364"/>
                  </a:lnTo>
                  <a:lnTo>
                    <a:pt x="234200" y="68364"/>
                  </a:lnTo>
                  <a:lnTo>
                    <a:pt x="238086" y="67970"/>
                  </a:lnTo>
                  <a:lnTo>
                    <a:pt x="241973" y="67970"/>
                  </a:lnTo>
                  <a:lnTo>
                    <a:pt x="245846" y="68364"/>
                  </a:lnTo>
                  <a:lnTo>
                    <a:pt x="246240" y="68364"/>
                  </a:lnTo>
                  <a:lnTo>
                    <a:pt x="247015" y="68745"/>
                  </a:lnTo>
                  <a:lnTo>
                    <a:pt x="247408" y="69519"/>
                  </a:lnTo>
                  <a:lnTo>
                    <a:pt x="248183" y="70688"/>
                  </a:lnTo>
                  <a:lnTo>
                    <a:pt x="248564" y="72631"/>
                  </a:lnTo>
                  <a:lnTo>
                    <a:pt x="248958" y="74180"/>
                  </a:lnTo>
                  <a:lnTo>
                    <a:pt x="249732" y="74955"/>
                  </a:lnTo>
                  <a:lnTo>
                    <a:pt x="250520" y="74955"/>
                  </a:lnTo>
                  <a:lnTo>
                    <a:pt x="252069" y="75349"/>
                  </a:lnTo>
                  <a:lnTo>
                    <a:pt x="256336" y="75349"/>
                  </a:lnTo>
                  <a:close/>
                </a:path>
                <a:path w="323850" h="77470">
                  <a:moveTo>
                    <a:pt x="287020" y="41173"/>
                  </a:moveTo>
                  <a:lnTo>
                    <a:pt x="280809" y="41173"/>
                  </a:lnTo>
                  <a:lnTo>
                    <a:pt x="280809" y="63309"/>
                  </a:lnTo>
                  <a:lnTo>
                    <a:pt x="279641" y="61760"/>
                  </a:lnTo>
                  <a:lnTo>
                    <a:pt x="279641" y="61366"/>
                  </a:lnTo>
                  <a:lnTo>
                    <a:pt x="271487" y="48552"/>
                  </a:lnTo>
                  <a:lnTo>
                    <a:pt x="266433" y="41173"/>
                  </a:lnTo>
                  <a:lnTo>
                    <a:pt x="260223" y="41173"/>
                  </a:lnTo>
                  <a:lnTo>
                    <a:pt x="260223" y="74955"/>
                  </a:lnTo>
                  <a:lnTo>
                    <a:pt x="266827" y="74955"/>
                  </a:lnTo>
                  <a:lnTo>
                    <a:pt x="266827" y="53213"/>
                  </a:lnTo>
                  <a:lnTo>
                    <a:pt x="268376" y="55156"/>
                  </a:lnTo>
                  <a:lnTo>
                    <a:pt x="268770" y="56324"/>
                  </a:lnTo>
                  <a:lnTo>
                    <a:pt x="281190" y="74955"/>
                  </a:lnTo>
                  <a:lnTo>
                    <a:pt x="281965" y="74955"/>
                  </a:lnTo>
                  <a:lnTo>
                    <a:pt x="283527" y="75349"/>
                  </a:lnTo>
                  <a:lnTo>
                    <a:pt x="287020" y="75349"/>
                  </a:lnTo>
                  <a:lnTo>
                    <a:pt x="287020" y="41173"/>
                  </a:lnTo>
                  <a:close/>
                </a:path>
                <a:path w="323850" h="77470">
                  <a:moveTo>
                    <a:pt x="309549" y="41173"/>
                  </a:moveTo>
                  <a:lnTo>
                    <a:pt x="290512" y="41173"/>
                  </a:lnTo>
                  <a:lnTo>
                    <a:pt x="290512" y="47383"/>
                  </a:lnTo>
                  <a:lnTo>
                    <a:pt x="296735" y="47383"/>
                  </a:lnTo>
                  <a:lnTo>
                    <a:pt x="296735" y="74955"/>
                  </a:lnTo>
                  <a:lnTo>
                    <a:pt x="303339" y="74955"/>
                  </a:lnTo>
                  <a:lnTo>
                    <a:pt x="303339" y="47383"/>
                  </a:lnTo>
                  <a:lnTo>
                    <a:pt x="309549" y="47383"/>
                  </a:lnTo>
                  <a:lnTo>
                    <a:pt x="309549" y="41173"/>
                  </a:lnTo>
                  <a:close/>
                </a:path>
                <a:path w="323850" h="77470">
                  <a:moveTo>
                    <a:pt x="323532" y="0"/>
                  </a:moveTo>
                  <a:lnTo>
                    <a:pt x="0" y="0"/>
                  </a:lnTo>
                  <a:lnTo>
                    <a:pt x="0" y="7010"/>
                  </a:lnTo>
                  <a:lnTo>
                    <a:pt x="323532" y="7010"/>
                  </a:lnTo>
                  <a:lnTo>
                    <a:pt x="323532" y="0"/>
                  </a:lnTo>
                  <a:close/>
                </a:path>
              </a:pathLst>
            </a:custGeom>
            <a:solidFill>
              <a:srgbClr val="81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755832" y="4630648"/>
            <a:ext cx="654685" cy="4578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950" spc="-70" dirty="0">
                <a:solidFill>
                  <a:srgbClr val="535454"/>
                </a:solidFill>
                <a:latin typeface="Trebuchet MS"/>
                <a:cs typeface="Trebuchet MS"/>
              </a:rPr>
              <a:t>PID resistant  </a:t>
            </a:r>
            <a:r>
              <a:rPr sz="950" spc="-105" dirty="0">
                <a:solidFill>
                  <a:srgbClr val="535454"/>
                </a:solidFill>
                <a:latin typeface="Trebuchet MS"/>
                <a:cs typeface="Trebuchet MS"/>
              </a:rPr>
              <a:t>with long  </a:t>
            </a:r>
            <a:r>
              <a:rPr sz="950" spc="-95" dirty="0">
                <a:solidFill>
                  <a:srgbClr val="535454"/>
                </a:solidFill>
                <a:latin typeface="Trebuchet MS"/>
                <a:cs typeface="Trebuchet MS"/>
              </a:rPr>
              <a:t>term</a:t>
            </a:r>
            <a:r>
              <a:rPr sz="950" spc="-145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100" dirty="0">
                <a:solidFill>
                  <a:srgbClr val="535454"/>
                </a:solidFill>
                <a:latin typeface="Trebuchet MS"/>
                <a:cs typeface="Trebuchet MS"/>
              </a:rPr>
              <a:t>reliability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13996" y="4632032"/>
            <a:ext cx="965835" cy="4578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1450">
              <a:lnSpc>
                <a:spcPct val="100000"/>
              </a:lnSpc>
              <a:spcBef>
                <a:spcPts val="95"/>
              </a:spcBef>
            </a:pPr>
            <a:r>
              <a:rPr sz="950" spc="-75" dirty="0">
                <a:solidFill>
                  <a:srgbClr val="535454"/>
                </a:solidFill>
                <a:latin typeface="Trebuchet MS"/>
                <a:cs typeface="Trebuchet MS"/>
              </a:rPr>
              <a:t>Sustain </a:t>
            </a:r>
            <a:r>
              <a:rPr sz="950" spc="-110" dirty="0">
                <a:solidFill>
                  <a:srgbClr val="535454"/>
                </a:solidFill>
                <a:latin typeface="Trebuchet MS"/>
                <a:cs typeface="Trebuchet MS"/>
              </a:rPr>
              <a:t>heavy  </a:t>
            </a:r>
            <a:r>
              <a:rPr sz="950" spc="-120" dirty="0">
                <a:solidFill>
                  <a:srgbClr val="535454"/>
                </a:solidFill>
                <a:latin typeface="Trebuchet MS"/>
                <a:cs typeface="Trebuchet MS"/>
              </a:rPr>
              <a:t>wind </a:t>
            </a:r>
            <a:r>
              <a:rPr sz="950" spc="-185" dirty="0">
                <a:solidFill>
                  <a:srgbClr val="535454"/>
                </a:solidFill>
                <a:latin typeface="Trebuchet MS"/>
                <a:cs typeface="Trebuchet MS"/>
              </a:rPr>
              <a:t>&amp; </a:t>
            </a:r>
            <a:r>
              <a:rPr sz="950" spc="-90" dirty="0">
                <a:solidFill>
                  <a:srgbClr val="535454"/>
                </a:solidFill>
                <a:latin typeface="Trebuchet MS"/>
                <a:cs typeface="Trebuchet MS"/>
              </a:rPr>
              <a:t>snow </a:t>
            </a:r>
            <a:r>
              <a:rPr sz="950" spc="-95" dirty="0">
                <a:solidFill>
                  <a:srgbClr val="535454"/>
                </a:solidFill>
                <a:latin typeface="Trebuchet MS"/>
                <a:cs typeface="Trebuchet MS"/>
              </a:rPr>
              <a:t>loads  </a:t>
            </a:r>
            <a:r>
              <a:rPr sz="950" spc="-35" dirty="0">
                <a:solidFill>
                  <a:srgbClr val="535454"/>
                </a:solidFill>
                <a:latin typeface="Trebuchet MS"/>
                <a:cs typeface="Trebuchet MS"/>
              </a:rPr>
              <a:t>(2400 </a:t>
            </a:r>
            <a:r>
              <a:rPr sz="950" spc="-120" dirty="0">
                <a:solidFill>
                  <a:srgbClr val="535454"/>
                </a:solidFill>
                <a:latin typeface="Trebuchet MS"/>
                <a:cs typeface="Trebuchet MS"/>
              </a:rPr>
              <a:t>pa </a:t>
            </a:r>
            <a:r>
              <a:rPr sz="950" spc="-185" dirty="0">
                <a:solidFill>
                  <a:srgbClr val="535454"/>
                </a:solidFill>
                <a:latin typeface="Trebuchet MS"/>
                <a:cs typeface="Trebuchet MS"/>
              </a:rPr>
              <a:t>&amp; </a:t>
            </a:r>
            <a:r>
              <a:rPr sz="950" spc="-30" dirty="0">
                <a:solidFill>
                  <a:srgbClr val="535454"/>
                </a:solidFill>
                <a:latin typeface="Trebuchet MS"/>
                <a:cs typeface="Trebuchet MS"/>
              </a:rPr>
              <a:t>5400</a:t>
            </a:r>
            <a:r>
              <a:rPr sz="950" spc="-165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100" dirty="0">
                <a:solidFill>
                  <a:srgbClr val="535454"/>
                </a:solidFill>
                <a:latin typeface="Trebuchet MS"/>
                <a:cs typeface="Trebuchet MS"/>
              </a:rPr>
              <a:t>pa)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797626" y="3743186"/>
            <a:ext cx="796682" cy="79668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874199" y="1447838"/>
            <a:ext cx="262509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11755" algn="l"/>
              </a:tabLst>
            </a:pPr>
            <a:r>
              <a:rPr sz="2100" b="1" u="heavy" spc="-150" dirty="0">
                <a:solidFill>
                  <a:srgbClr val="95C62B"/>
                </a:solidFill>
                <a:uFill>
                  <a:solidFill>
                    <a:srgbClr val="262F3D"/>
                  </a:solidFill>
                </a:uFill>
                <a:latin typeface="Arial"/>
                <a:cs typeface="Arial"/>
              </a:rPr>
              <a:t>POLYCRYSTALLINE	</a:t>
            </a:r>
            <a:endParaRPr sz="21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85324" y="7287933"/>
            <a:ext cx="728345" cy="601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950" spc="-85" dirty="0">
                <a:solidFill>
                  <a:srgbClr val="535454"/>
                </a:solidFill>
                <a:latin typeface="Trebuchet MS"/>
                <a:cs typeface="Trebuchet MS"/>
              </a:rPr>
              <a:t>Superior</a:t>
            </a:r>
            <a:r>
              <a:rPr sz="950" spc="-110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125" dirty="0">
                <a:solidFill>
                  <a:srgbClr val="535454"/>
                </a:solidFill>
                <a:latin typeface="Trebuchet MS"/>
                <a:cs typeface="Trebuchet MS"/>
              </a:rPr>
              <a:t>module </a:t>
            </a:r>
            <a:r>
              <a:rPr sz="950" spc="-70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114" dirty="0">
                <a:solidFill>
                  <a:srgbClr val="535454"/>
                </a:solidFill>
                <a:latin typeface="Trebuchet MS"/>
                <a:cs typeface="Trebuchet MS"/>
              </a:rPr>
              <a:t>efciency </a:t>
            </a:r>
            <a:r>
              <a:rPr sz="950" spc="-60" dirty="0">
                <a:solidFill>
                  <a:srgbClr val="535454"/>
                </a:solidFill>
                <a:latin typeface="Trebuchet MS"/>
                <a:cs typeface="Trebuchet MS"/>
              </a:rPr>
              <a:t>as </a:t>
            </a:r>
            <a:r>
              <a:rPr sz="950" spc="-100" dirty="0">
                <a:solidFill>
                  <a:srgbClr val="535454"/>
                </a:solidFill>
                <a:latin typeface="Trebuchet MS"/>
                <a:cs typeface="Trebuchet MS"/>
              </a:rPr>
              <a:t>per  international  </a:t>
            </a:r>
            <a:r>
              <a:rPr sz="950" spc="-105" dirty="0">
                <a:solidFill>
                  <a:srgbClr val="535454"/>
                </a:solidFill>
                <a:latin typeface="Trebuchet MS"/>
                <a:cs typeface="Trebuchet MS"/>
              </a:rPr>
              <a:t>benchmarks</a:t>
            </a:r>
            <a:endParaRPr sz="950"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551111" y="6399086"/>
            <a:ext cx="796925" cy="796925"/>
            <a:chOff x="3551111" y="6399086"/>
            <a:chExt cx="796925" cy="796925"/>
          </a:xfrm>
        </p:grpSpPr>
        <p:sp>
          <p:nvSpPr>
            <p:cNvPr id="32" name="object 32"/>
            <p:cNvSpPr/>
            <p:nvPr/>
          </p:nvSpPr>
          <p:spPr>
            <a:xfrm>
              <a:off x="3558730" y="6406705"/>
              <a:ext cx="781685" cy="781685"/>
            </a:xfrm>
            <a:custGeom>
              <a:avLst/>
              <a:gdLst/>
              <a:ahLst/>
              <a:cxnLst/>
              <a:rect l="l" t="t" r="r" b="b"/>
              <a:pathLst>
                <a:path w="781685" h="781684">
                  <a:moveTo>
                    <a:pt x="390715" y="0"/>
                  </a:moveTo>
                  <a:lnTo>
                    <a:pt x="439728" y="3044"/>
                  </a:lnTo>
                  <a:lnTo>
                    <a:pt x="486924" y="11932"/>
                  </a:lnTo>
                  <a:lnTo>
                    <a:pt x="531937" y="26299"/>
                  </a:lnTo>
                  <a:lnTo>
                    <a:pt x="574401" y="45778"/>
                  </a:lnTo>
                  <a:lnTo>
                    <a:pt x="613949" y="70003"/>
                  </a:lnTo>
                  <a:lnTo>
                    <a:pt x="650215" y="98607"/>
                  </a:lnTo>
                  <a:lnTo>
                    <a:pt x="682834" y="131225"/>
                  </a:lnTo>
                  <a:lnTo>
                    <a:pt x="711439" y="167491"/>
                  </a:lnTo>
                  <a:lnTo>
                    <a:pt x="735664" y="207038"/>
                  </a:lnTo>
                  <a:lnTo>
                    <a:pt x="755143" y="249500"/>
                  </a:lnTo>
                  <a:lnTo>
                    <a:pt x="769510" y="294511"/>
                  </a:lnTo>
                  <a:lnTo>
                    <a:pt x="778399" y="341705"/>
                  </a:lnTo>
                  <a:lnTo>
                    <a:pt x="781443" y="390715"/>
                  </a:lnTo>
                  <a:lnTo>
                    <a:pt x="778399" y="439725"/>
                  </a:lnTo>
                  <a:lnTo>
                    <a:pt x="769510" y="486919"/>
                  </a:lnTo>
                  <a:lnTo>
                    <a:pt x="755143" y="531930"/>
                  </a:lnTo>
                  <a:lnTo>
                    <a:pt x="735664" y="574392"/>
                  </a:lnTo>
                  <a:lnTo>
                    <a:pt x="711439" y="613939"/>
                  </a:lnTo>
                  <a:lnTo>
                    <a:pt x="682834" y="650205"/>
                  </a:lnTo>
                  <a:lnTo>
                    <a:pt x="650215" y="682823"/>
                  </a:lnTo>
                  <a:lnTo>
                    <a:pt x="613949" y="711427"/>
                  </a:lnTo>
                  <a:lnTo>
                    <a:pt x="574401" y="735652"/>
                  </a:lnTo>
                  <a:lnTo>
                    <a:pt x="531937" y="755131"/>
                  </a:lnTo>
                  <a:lnTo>
                    <a:pt x="486924" y="769498"/>
                  </a:lnTo>
                  <a:lnTo>
                    <a:pt x="439728" y="778386"/>
                  </a:lnTo>
                  <a:lnTo>
                    <a:pt x="390715" y="781431"/>
                  </a:lnTo>
                  <a:lnTo>
                    <a:pt x="341705" y="778386"/>
                  </a:lnTo>
                  <a:lnTo>
                    <a:pt x="294511" y="769498"/>
                  </a:lnTo>
                  <a:lnTo>
                    <a:pt x="249500" y="755131"/>
                  </a:lnTo>
                  <a:lnTo>
                    <a:pt x="207038" y="735652"/>
                  </a:lnTo>
                  <a:lnTo>
                    <a:pt x="167491" y="711427"/>
                  </a:lnTo>
                  <a:lnTo>
                    <a:pt x="131225" y="682823"/>
                  </a:lnTo>
                  <a:lnTo>
                    <a:pt x="98607" y="650205"/>
                  </a:lnTo>
                  <a:lnTo>
                    <a:pt x="70003" y="613939"/>
                  </a:lnTo>
                  <a:lnTo>
                    <a:pt x="45778" y="574392"/>
                  </a:lnTo>
                  <a:lnTo>
                    <a:pt x="26299" y="531930"/>
                  </a:lnTo>
                  <a:lnTo>
                    <a:pt x="11932" y="486919"/>
                  </a:lnTo>
                  <a:lnTo>
                    <a:pt x="3044" y="439725"/>
                  </a:lnTo>
                  <a:lnTo>
                    <a:pt x="0" y="390715"/>
                  </a:lnTo>
                  <a:lnTo>
                    <a:pt x="3044" y="341705"/>
                  </a:lnTo>
                  <a:lnTo>
                    <a:pt x="11932" y="294511"/>
                  </a:lnTo>
                  <a:lnTo>
                    <a:pt x="26299" y="249500"/>
                  </a:lnTo>
                  <a:lnTo>
                    <a:pt x="45778" y="207038"/>
                  </a:lnTo>
                  <a:lnTo>
                    <a:pt x="70003" y="167491"/>
                  </a:lnTo>
                  <a:lnTo>
                    <a:pt x="98607" y="131225"/>
                  </a:lnTo>
                  <a:lnTo>
                    <a:pt x="131225" y="98607"/>
                  </a:lnTo>
                  <a:lnTo>
                    <a:pt x="167491" y="70003"/>
                  </a:lnTo>
                  <a:lnTo>
                    <a:pt x="207038" y="45778"/>
                  </a:lnTo>
                  <a:lnTo>
                    <a:pt x="249500" y="26299"/>
                  </a:lnTo>
                  <a:lnTo>
                    <a:pt x="294511" y="11932"/>
                  </a:lnTo>
                  <a:lnTo>
                    <a:pt x="341705" y="3044"/>
                  </a:lnTo>
                  <a:lnTo>
                    <a:pt x="390715" y="0"/>
                  </a:lnTo>
                  <a:close/>
                </a:path>
              </a:pathLst>
            </a:custGeom>
            <a:ln w="15238">
              <a:solidFill>
                <a:srgbClr val="81828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840532" y="6600788"/>
              <a:ext cx="217840" cy="39326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5797626" y="6399086"/>
            <a:ext cx="796925" cy="796925"/>
            <a:chOff x="5797626" y="6399086"/>
            <a:chExt cx="796925" cy="796925"/>
          </a:xfrm>
        </p:grpSpPr>
        <p:sp>
          <p:nvSpPr>
            <p:cNvPr id="35" name="object 35"/>
            <p:cNvSpPr/>
            <p:nvPr/>
          </p:nvSpPr>
          <p:spPr>
            <a:xfrm>
              <a:off x="5805246" y="6406705"/>
              <a:ext cx="781685" cy="781685"/>
            </a:xfrm>
            <a:custGeom>
              <a:avLst/>
              <a:gdLst/>
              <a:ahLst/>
              <a:cxnLst/>
              <a:rect l="l" t="t" r="r" b="b"/>
              <a:pathLst>
                <a:path w="781684" h="781684">
                  <a:moveTo>
                    <a:pt x="390715" y="0"/>
                  </a:moveTo>
                  <a:lnTo>
                    <a:pt x="439725" y="3044"/>
                  </a:lnTo>
                  <a:lnTo>
                    <a:pt x="486919" y="11932"/>
                  </a:lnTo>
                  <a:lnTo>
                    <a:pt x="531930" y="26299"/>
                  </a:lnTo>
                  <a:lnTo>
                    <a:pt x="574392" y="45778"/>
                  </a:lnTo>
                  <a:lnTo>
                    <a:pt x="613939" y="70003"/>
                  </a:lnTo>
                  <a:lnTo>
                    <a:pt x="650205" y="98607"/>
                  </a:lnTo>
                  <a:lnTo>
                    <a:pt x="682823" y="131225"/>
                  </a:lnTo>
                  <a:lnTo>
                    <a:pt x="711427" y="167491"/>
                  </a:lnTo>
                  <a:lnTo>
                    <a:pt x="735652" y="207038"/>
                  </a:lnTo>
                  <a:lnTo>
                    <a:pt x="755131" y="249500"/>
                  </a:lnTo>
                  <a:lnTo>
                    <a:pt x="769498" y="294511"/>
                  </a:lnTo>
                  <a:lnTo>
                    <a:pt x="778386" y="341705"/>
                  </a:lnTo>
                  <a:lnTo>
                    <a:pt x="781430" y="390715"/>
                  </a:lnTo>
                  <a:lnTo>
                    <a:pt x="778386" y="439725"/>
                  </a:lnTo>
                  <a:lnTo>
                    <a:pt x="769498" y="486919"/>
                  </a:lnTo>
                  <a:lnTo>
                    <a:pt x="755131" y="531930"/>
                  </a:lnTo>
                  <a:lnTo>
                    <a:pt x="735652" y="574392"/>
                  </a:lnTo>
                  <a:lnTo>
                    <a:pt x="711427" y="613939"/>
                  </a:lnTo>
                  <a:lnTo>
                    <a:pt x="682823" y="650205"/>
                  </a:lnTo>
                  <a:lnTo>
                    <a:pt x="650205" y="682823"/>
                  </a:lnTo>
                  <a:lnTo>
                    <a:pt x="613939" y="711427"/>
                  </a:lnTo>
                  <a:lnTo>
                    <a:pt x="574392" y="735652"/>
                  </a:lnTo>
                  <a:lnTo>
                    <a:pt x="531930" y="755131"/>
                  </a:lnTo>
                  <a:lnTo>
                    <a:pt x="486919" y="769498"/>
                  </a:lnTo>
                  <a:lnTo>
                    <a:pt x="439725" y="778386"/>
                  </a:lnTo>
                  <a:lnTo>
                    <a:pt x="390715" y="781431"/>
                  </a:lnTo>
                  <a:lnTo>
                    <a:pt x="341705" y="778386"/>
                  </a:lnTo>
                  <a:lnTo>
                    <a:pt x="294511" y="769498"/>
                  </a:lnTo>
                  <a:lnTo>
                    <a:pt x="249500" y="755131"/>
                  </a:lnTo>
                  <a:lnTo>
                    <a:pt x="207038" y="735652"/>
                  </a:lnTo>
                  <a:lnTo>
                    <a:pt x="167491" y="711427"/>
                  </a:lnTo>
                  <a:lnTo>
                    <a:pt x="131225" y="682823"/>
                  </a:lnTo>
                  <a:lnTo>
                    <a:pt x="98607" y="650205"/>
                  </a:lnTo>
                  <a:lnTo>
                    <a:pt x="70003" y="613939"/>
                  </a:lnTo>
                  <a:lnTo>
                    <a:pt x="45778" y="574392"/>
                  </a:lnTo>
                  <a:lnTo>
                    <a:pt x="26299" y="531930"/>
                  </a:lnTo>
                  <a:lnTo>
                    <a:pt x="11932" y="486919"/>
                  </a:lnTo>
                  <a:lnTo>
                    <a:pt x="3044" y="439725"/>
                  </a:lnTo>
                  <a:lnTo>
                    <a:pt x="0" y="390715"/>
                  </a:lnTo>
                  <a:lnTo>
                    <a:pt x="3044" y="341705"/>
                  </a:lnTo>
                  <a:lnTo>
                    <a:pt x="11932" y="294511"/>
                  </a:lnTo>
                  <a:lnTo>
                    <a:pt x="26299" y="249500"/>
                  </a:lnTo>
                  <a:lnTo>
                    <a:pt x="45778" y="207038"/>
                  </a:lnTo>
                  <a:lnTo>
                    <a:pt x="70003" y="167491"/>
                  </a:lnTo>
                  <a:lnTo>
                    <a:pt x="98607" y="131225"/>
                  </a:lnTo>
                  <a:lnTo>
                    <a:pt x="131225" y="98607"/>
                  </a:lnTo>
                  <a:lnTo>
                    <a:pt x="167491" y="70003"/>
                  </a:lnTo>
                  <a:lnTo>
                    <a:pt x="207038" y="45778"/>
                  </a:lnTo>
                  <a:lnTo>
                    <a:pt x="249500" y="26299"/>
                  </a:lnTo>
                  <a:lnTo>
                    <a:pt x="294511" y="11932"/>
                  </a:lnTo>
                  <a:lnTo>
                    <a:pt x="341705" y="3044"/>
                  </a:lnTo>
                  <a:lnTo>
                    <a:pt x="390715" y="0"/>
                  </a:lnTo>
                  <a:close/>
                </a:path>
              </a:pathLst>
            </a:custGeom>
            <a:ln w="15238">
              <a:solidFill>
                <a:srgbClr val="81828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036868" y="6618287"/>
              <a:ext cx="318185" cy="35826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5812028" y="7287933"/>
            <a:ext cx="770255" cy="601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95"/>
              </a:spcBef>
            </a:pPr>
            <a:r>
              <a:rPr sz="950" spc="-80" dirty="0">
                <a:solidFill>
                  <a:srgbClr val="535454"/>
                </a:solidFill>
                <a:latin typeface="Trebuchet MS"/>
                <a:cs typeface="Trebuchet MS"/>
              </a:rPr>
              <a:t>Glass </a:t>
            </a:r>
            <a:r>
              <a:rPr sz="950" spc="-105" dirty="0">
                <a:solidFill>
                  <a:srgbClr val="535454"/>
                </a:solidFill>
                <a:latin typeface="Trebuchet MS"/>
                <a:cs typeface="Trebuchet MS"/>
              </a:rPr>
              <a:t>with </a:t>
            </a:r>
            <a:r>
              <a:rPr sz="950" spc="-100" dirty="0">
                <a:solidFill>
                  <a:srgbClr val="535454"/>
                </a:solidFill>
                <a:latin typeface="Trebuchet MS"/>
                <a:cs typeface="Trebuchet MS"/>
              </a:rPr>
              <a:t>anti  </a:t>
            </a:r>
            <a:r>
              <a:rPr sz="950" spc="-105" dirty="0">
                <a:solidFill>
                  <a:srgbClr val="535454"/>
                </a:solidFill>
                <a:latin typeface="Trebuchet MS"/>
                <a:cs typeface="Trebuchet MS"/>
              </a:rPr>
              <a:t>reective</a:t>
            </a:r>
            <a:r>
              <a:rPr sz="950" spc="-120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95" dirty="0">
                <a:solidFill>
                  <a:srgbClr val="535454"/>
                </a:solidFill>
                <a:latin typeface="Trebuchet MS"/>
                <a:cs typeface="Trebuchet MS"/>
              </a:rPr>
              <a:t>coating </a:t>
            </a:r>
            <a:r>
              <a:rPr sz="950" spc="-60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100" dirty="0">
                <a:solidFill>
                  <a:srgbClr val="535454"/>
                </a:solidFill>
                <a:latin typeface="Trebuchet MS"/>
                <a:cs typeface="Trebuchet MS"/>
              </a:rPr>
              <a:t>improves </a:t>
            </a:r>
            <a:r>
              <a:rPr sz="950" spc="-95" dirty="0">
                <a:solidFill>
                  <a:srgbClr val="535454"/>
                </a:solidFill>
                <a:latin typeface="Trebuchet MS"/>
                <a:cs typeface="Trebuchet MS"/>
              </a:rPr>
              <a:t>light  </a:t>
            </a:r>
            <a:r>
              <a:rPr sz="950" spc="-80" dirty="0">
                <a:solidFill>
                  <a:srgbClr val="535454"/>
                </a:solidFill>
                <a:latin typeface="Trebuchet MS"/>
                <a:cs typeface="Trebuchet MS"/>
              </a:rPr>
              <a:t>transmission</a:t>
            </a:r>
            <a:endParaRPr sz="950">
              <a:latin typeface="Trebuchet MS"/>
              <a:cs typeface="Trebuchet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3551111" y="8073480"/>
            <a:ext cx="796925" cy="796925"/>
            <a:chOff x="3551111" y="8073480"/>
            <a:chExt cx="796925" cy="796925"/>
          </a:xfrm>
        </p:grpSpPr>
        <p:sp>
          <p:nvSpPr>
            <p:cNvPr id="39" name="object 39"/>
            <p:cNvSpPr/>
            <p:nvPr/>
          </p:nvSpPr>
          <p:spPr>
            <a:xfrm>
              <a:off x="3558730" y="8081099"/>
              <a:ext cx="781685" cy="781685"/>
            </a:xfrm>
            <a:custGeom>
              <a:avLst/>
              <a:gdLst/>
              <a:ahLst/>
              <a:cxnLst/>
              <a:rect l="l" t="t" r="r" b="b"/>
              <a:pathLst>
                <a:path w="781685" h="781684">
                  <a:moveTo>
                    <a:pt x="390715" y="0"/>
                  </a:moveTo>
                  <a:lnTo>
                    <a:pt x="439728" y="3044"/>
                  </a:lnTo>
                  <a:lnTo>
                    <a:pt x="486924" y="11932"/>
                  </a:lnTo>
                  <a:lnTo>
                    <a:pt x="531937" y="26299"/>
                  </a:lnTo>
                  <a:lnTo>
                    <a:pt x="574401" y="45778"/>
                  </a:lnTo>
                  <a:lnTo>
                    <a:pt x="613949" y="70003"/>
                  </a:lnTo>
                  <a:lnTo>
                    <a:pt x="650215" y="98607"/>
                  </a:lnTo>
                  <a:lnTo>
                    <a:pt x="682834" y="131225"/>
                  </a:lnTo>
                  <a:lnTo>
                    <a:pt x="711439" y="167491"/>
                  </a:lnTo>
                  <a:lnTo>
                    <a:pt x="735664" y="207038"/>
                  </a:lnTo>
                  <a:lnTo>
                    <a:pt x="755143" y="249500"/>
                  </a:lnTo>
                  <a:lnTo>
                    <a:pt x="769510" y="294511"/>
                  </a:lnTo>
                  <a:lnTo>
                    <a:pt x="778399" y="341705"/>
                  </a:lnTo>
                  <a:lnTo>
                    <a:pt x="781443" y="390715"/>
                  </a:lnTo>
                  <a:lnTo>
                    <a:pt x="778399" y="439726"/>
                  </a:lnTo>
                  <a:lnTo>
                    <a:pt x="769510" y="486920"/>
                  </a:lnTo>
                  <a:lnTo>
                    <a:pt x="755143" y="531932"/>
                  </a:lnTo>
                  <a:lnTo>
                    <a:pt x="735664" y="574395"/>
                  </a:lnTo>
                  <a:lnTo>
                    <a:pt x="711439" y="613943"/>
                  </a:lnTo>
                  <a:lnTo>
                    <a:pt x="682834" y="650210"/>
                  </a:lnTo>
                  <a:lnTo>
                    <a:pt x="650215" y="682830"/>
                  </a:lnTo>
                  <a:lnTo>
                    <a:pt x="613949" y="711436"/>
                  </a:lnTo>
                  <a:lnTo>
                    <a:pt x="574401" y="735662"/>
                  </a:lnTo>
                  <a:lnTo>
                    <a:pt x="531937" y="755142"/>
                  </a:lnTo>
                  <a:lnTo>
                    <a:pt x="486924" y="769510"/>
                  </a:lnTo>
                  <a:lnTo>
                    <a:pt x="439728" y="778399"/>
                  </a:lnTo>
                  <a:lnTo>
                    <a:pt x="390715" y="781443"/>
                  </a:lnTo>
                  <a:lnTo>
                    <a:pt x="341705" y="778399"/>
                  </a:lnTo>
                  <a:lnTo>
                    <a:pt x="294511" y="769510"/>
                  </a:lnTo>
                  <a:lnTo>
                    <a:pt x="249500" y="755142"/>
                  </a:lnTo>
                  <a:lnTo>
                    <a:pt x="207038" y="735662"/>
                  </a:lnTo>
                  <a:lnTo>
                    <a:pt x="167491" y="711436"/>
                  </a:lnTo>
                  <a:lnTo>
                    <a:pt x="131225" y="682830"/>
                  </a:lnTo>
                  <a:lnTo>
                    <a:pt x="98607" y="650210"/>
                  </a:lnTo>
                  <a:lnTo>
                    <a:pt x="70003" y="613943"/>
                  </a:lnTo>
                  <a:lnTo>
                    <a:pt x="45778" y="574395"/>
                  </a:lnTo>
                  <a:lnTo>
                    <a:pt x="26299" y="531932"/>
                  </a:lnTo>
                  <a:lnTo>
                    <a:pt x="11932" y="486920"/>
                  </a:lnTo>
                  <a:lnTo>
                    <a:pt x="3044" y="439726"/>
                  </a:lnTo>
                  <a:lnTo>
                    <a:pt x="0" y="390715"/>
                  </a:lnTo>
                  <a:lnTo>
                    <a:pt x="3044" y="341705"/>
                  </a:lnTo>
                  <a:lnTo>
                    <a:pt x="11932" y="294511"/>
                  </a:lnTo>
                  <a:lnTo>
                    <a:pt x="26299" y="249500"/>
                  </a:lnTo>
                  <a:lnTo>
                    <a:pt x="45778" y="207038"/>
                  </a:lnTo>
                  <a:lnTo>
                    <a:pt x="70003" y="167491"/>
                  </a:lnTo>
                  <a:lnTo>
                    <a:pt x="98607" y="131225"/>
                  </a:lnTo>
                  <a:lnTo>
                    <a:pt x="131225" y="98607"/>
                  </a:lnTo>
                  <a:lnTo>
                    <a:pt x="167491" y="70003"/>
                  </a:lnTo>
                  <a:lnTo>
                    <a:pt x="207038" y="45778"/>
                  </a:lnTo>
                  <a:lnTo>
                    <a:pt x="249500" y="26299"/>
                  </a:lnTo>
                  <a:lnTo>
                    <a:pt x="294511" y="11932"/>
                  </a:lnTo>
                  <a:lnTo>
                    <a:pt x="341705" y="3044"/>
                  </a:lnTo>
                  <a:lnTo>
                    <a:pt x="390715" y="0"/>
                  </a:lnTo>
                  <a:close/>
                </a:path>
              </a:pathLst>
            </a:custGeom>
            <a:ln w="15238">
              <a:solidFill>
                <a:srgbClr val="81828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828224" y="8325231"/>
              <a:ext cx="242570" cy="293370"/>
            </a:xfrm>
            <a:custGeom>
              <a:avLst/>
              <a:gdLst/>
              <a:ahLst/>
              <a:cxnLst/>
              <a:rect l="l" t="t" r="r" b="b"/>
              <a:pathLst>
                <a:path w="242570" h="293370">
                  <a:moveTo>
                    <a:pt x="242455" y="0"/>
                  </a:moveTo>
                  <a:lnTo>
                    <a:pt x="237690" y="11915"/>
                  </a:lnTo>
                  <a:lnTo>
                    <a:pt x="224696" y="21648"/>
                  </a:lnTo>
                  <a:lnTo>
                    <a:pt x="205427" y="28212"/>
                  </a:lnTo>
                  <a:lnTo>
                    <a:pt x="181838" y="30619"/>
                  </a:lnTo>
                  <a:lnTo>
                    <a:pt x="158243" y="28212"/>
                  </a:lnTo>
                  <a:lnTo>
                    <a:pt x="138976" y="21648"/>
                  </a:lnTo>
                  <a:lnTo>
                    <a:pt x="125985" y="11915"/>
                  </a:lnTo>
                  <a:lnTo>
                    <a:pt x="121221" y="0"/>
                  </a:lnTo>
                  <a:lnTo>
                    <a:pt x="116457" y="11915"/>
                  </a:lnTo>
                  <a:lnTo>
                    <a:pt x="103466" y="21648"/>
                  </a:lnTo>
                  <a:lnTo>
                    <a:pt x="84199" y="28212"/>
                  </a:lnTo>
                  <a:lnTo>
                    <a:pt x="60604" y="30619"/>
                  </a:lnTo>
                  <a:lnTo>
                    <a:pt x="37017" y="28212"/>
                  </a:lnTo>
                  <a:lnTo>
                    <a:pt x="17753" y="21648"/>
                  </a:lnTo>
                  <a:lnTo>
                    <a:pt x="4763" y="11915"/>
                  </a:lnTo>
                  <a:lnTo>
                    <a:pt x="0" y="0"/>
                  </a:lnTo>
                  <a:lnTo>
                    <a:pt x="0" y="167525"/>
                  </a:lnTo>
                  <a:lnTo>
                    <a:pt x="21959" y="215205"/>
                  </a:lnTo>
                  <a:lnTo>
                    <a:pt x="50015" y="251298"/>
                  </a:lnTo>
                  <a:lnTo>
                    <a:pt x="83581" y="276917"/>
                  </a:lnTo>
                  <a:lnTo>
                    <a:pt x="122072" y="293179"/>
                  </a:lnTo>
                  <a:lnTo>
                    <a:pt x="159823" y="278900"/>
                  </a:lnTo>
                  <a:lnTo>
                    <a:pt x="192436" y="253117"/>
                  </a:lnTo>
                  <a:lnTo>
                    <a:pt x="219963" y="215951"/>
                  </a:lnTo>
                  <a:lnTo>
                    <a:pt x="242455" y="167525"/>
                  </a:lnTo>
                  <a:lnTo>
                    <a:pt x="242455" y="0"/>
                  </a:lnTo>
                  <a:close/>
                </a:path>
              </a:pathLst>
            </a:custGeom>
            <a:solidFill>
              <a:srgbClr val="81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3553117" y="8962326"/>
            <a:ext cx="795655" cy="4578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950" spc="-70" dirty="0">
                <a:solidFill>
                  <a:srgbClr val="535454"/>
                </a:solidFill>
                <a:latin typeface="Trebuchet MS"/>
                <a:cs typeface="Trebuchet MS"/>
              </a:rPr>
              <a:t>Salt</a:t>
            </a:r>
            <a:r>
              <a:rPr sz="950" spc="-85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95" dirty="0">
                <a:solidFill>
                  <a:srgbClr val="535454"/>
                </a:solidFill>
                <a:latin typeface="Trebuchet MS"/>
                <a:cs typeface="Trebuchet MS"/>
              </a:rPr>
              <a:t>mist,</a:t>
            </a:r>
            <a:r>
              <a:rPr sz="950" spc="-80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110" dirty="0">
                <a:solidFill>
                  <a:srgbClr val="535454"/>
                </a:solidFill>
                <a:latin typeface="Trebuchet MS"/>
                <a:cs typeface="Trebuchet MS"/>
              </a:rPr>
              <a:t>blowing </a:t>
            </a:r>
            <a:r>
              <a:rPr sz="950" spc="-70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90" dirty="0">
                <a:solidFill>
                  <a:srgbClr val="535454"/>
                </a:solidFill>
                <a:latin typeface="Trebuchet MS"/>
                <a:cs typeface="Trebuchet MS"/>
              </a:rPr>
              <a:t>sand </a:t>
            </a:r>
            <a:r>
              <a:rPr sz="950" spc="-120" dirty="0">
                <a:solidFill>
                  <a:srgbClr val="535454"/>
                </a:solidFill>
                <a:latin typeface="Trebuchet MS"/>
                <a:cs typeface="Trebuchet MS"/>
              </a:rPr>
              <a:t>and </a:t>
            </a:r>
            <a:r>
              <a:rPr sz="950" spc="-114" dirty="0">
                <a:solidFill>
                  <a:srgbClr val="535454"/>
                </a:solidFill>
                <a:latin typeface="Trebuchet MS"/>
                <a:cs typeface="Trebuchet MS"/>
              </a:rPr>
              <a:t>hail  </a:t>
            </a:r>
            <a:r>
              <a:rPr sz="950" spc="-70" dirty="0">
                <a:solidFill>
                  <a:srgbClr val="535454"/>
                </a:solidFill>
                <a:latin typeface="Trebuchet MS"/>
                <a:cs typeface="Trebuchet MS"/>
              </a:rPr>
              <a:t>resistant</a:t>
            </a:r>
            <a:endParaRPr sz="950">
              <a:latin typeface="Trebuchet MS"/>
              <a:cs typeface="Trebuchet MS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4684471" y="8073480"/>
            <a:ext cx="796925" cy="796925"/>
            <a:chOff x="4684471" y="8073480"/>
            <a:chExt cx="796925" cy="796925"/>
          </a:xfrm>
        </p:grpSpPr>
        <p:sp>
          <p:nvSpPr>
            <p:cNvPr id="43" name="object 43"/>
            <p:cNvSpPr/>
            <p:nvPr/>
          </p:nvSpPr>
          <p:spPr>
            <a:xfrm>
              <a:off x="4692091" y="8081099"/>
              <a:ext cx="781685" cy="781685"/>
            </a:xfrm>
            <a:custGeom>
              <a:avLst/>
              <a:gdLst/>
              <a:ahLst/>
              <a:cxnLst/>
              <a:rect l="l" t="t" r="r" b="b"/>
              <a:pathLst>
                <a:path w="781685" h="781684">
                  <a:moveTo>
                    <a:pt x="390728" y="0"/>
                  </a:moveTo>
                  <a:lnTo>
                    <a:pt x="439738" y="3044"/>
                  </a:lnTo>
                  <a:lnTo>
                    <a:pt x="486932" y="11932"/>
                  </a:lnTo>
                  <a:lnTo>
                    <a:pt x="531943" y="26299"/>
                  </a:lnTo>
                  <a:lnTo>
                    <a:pt x="574405" y="45778"/>
                  </a:lnTo>
                  <a:lnTo>
                    <a:pt x="613952" y="70003"/>
                  </a:lnTo>
                  <a:lnTo>
                    <a:pt x="650217" y="98607"/>
                  </a:lnTo>
                  <a:lnTo>
                    <a:pt x="682835" y="131225"/>
                  </a:lnTo>
                  <a:lnTo>
                    <a:pt x="711440" y="167491"/>
                  </a:lnTo>
                  <a:lnTo>
                    <a:pt x="735665" y="207038"/>
                  </a:lnTo>
                  <a:lnTo>
                    <a:pt x="755144" y="249500"/>
                  </a:lnTo>
                  <a:lnTo>
                    <a:pt x="769510" y="294511"/>
                  </a:lnTo>
                  <a:lnTo>
                    <a:pt x="778399" y="341705"/>
                  </a:lnTo>
                  <a:lnTo>
                    <a:pt x="781443" y="390715"/>
                  </a:lnTo>
                  <a:lnTo>
                    <a:pt x="778399" y="439726"/>
                  </a:lnTo>
                  <a:lnTo>
                    <a:pt x="769510" y="486920"/>
                  </a:lnTo>
                  <a:lnTo>
                    <a:pt x="755144" y="531932"/>
                  </a:lnTo>
                  <a:lnTo>
                    <a:pt x="735665" y="574395"/>
                  </a:lnTo>
                  <a:lnTo>
                    <a:pt x="711440" y="613943"/>
                  </a:lnTo>
                  <a:lnTo>
                    <a:pt x="682835" y="650210"/>
                  </a:lnTo>
                  <a:lnTo>
                    <a:pt x="650217" y="682830"/>
                  </a:lnTo>
                  <a:lnTo>
                    <a:pt x="613952" y="711436"/>
                  </a:lnTo>
                  <a:lnTo>
                    <a:pt x="574405" y="735662"/>
                  </a:lnTo>
                  <a:lnTo>
                    <a:pt x="531943" y="755142"/>
                  </a:lnTo>
                  <a:lnTo>
                    <a:pt x="486932" y="769510"/>
                  </a:lnTo>
                  <a:lnTo>
                    <a:pt x="439738" y="778399"/>
                  </a:lnTo>
                  <a:lnTo>
                    <a:pt x="390728" y="781443"/>
                  </a:lnTo>
                  <a:lnTo>
                    <a:pt x="341715" y="778399"/>
                  </a:lnTo>
                  <a:lnTo>
                    <a:pt x="294519" y="769510"/>
                  </a:lnTo>
                  <a:lnTo>
                    <a:pt x="249506" y="755142"/>
                  </a:lnTo>
                  <a:lnTo>
                    <a:pt x="207042" y="735662"/>
                  </a:lnTo>
                  <a:lnTo>
                    <a:pt x="167494" y="711436"/>
                  </a:lnTo>
                  <a:lnTo>
                    <a:pt x="131227" y="682830"/>
                  </a:lnTo>
                  <a:lnTo>
                    <a:pt x="98609" y="650210"/>
                  </a:lnTo>
                  <a:lnTo>
                    <a:pt x="70004" y="613943"/>
                  </a:lnTo>
                  <a:lnTo>
                    <a:pt x="45778" y="574395"/>
                  </a:lnTo>
                  <a:lnTo>
                    <a:pt x="26299" y="531932"/>
                  </a:lnTo>
                  <a:lnTo>
                    <a:pt x="11932" y="486920"/>
                  </a:lnTo>
                  <a:lnTo>
                    <a:pt x="3044" y="439726"/>
                  </a:lnTo>
                  <a:lnTo>
                    <a:pt x="0" y="390715"/>
                  </a:lnTo>
                  <a:lnTo>
                    <a:pt x="3044" y="341705"/>
                  </a:lnTo>
                  <a:lnTo>
                    <a:pt x="11932" y="294511"/>
                  </a:lnTo>
                  <a:lnTo>
                    <a:pt x="26299" y="249500"/>
                  </a:lnTo>
                  <a:lnTo>
                    <a:pt x="45778" y="207038"/>
                  </a:lnTo>
                  <a:lnTo>
                    <a:pt x="70004" y="167491"/>
                  </a:lnTo>
                  <a:lnTo>
                    <a:pt x="98609" y="131225"/>
                  </a:lnTo>
                  <a:lnTo>
                    <a:pt x="131227" y="98607"/>
                  </a:lnTo>
                  <a:lnTo>
                    <a:pt x="167494" y="70003"/>
                  </a:lnTo>
                  <a:lnTo>
                    <a:pt x="207042" y="45778"/>
                  </a:lnTo>
                  <a:lnTo>
                    <a:pt x="249506" y="26299"/>
                  </a:lnTo>
                  <a:lnTo>
                    <a:pt x="294519" y="11932"/>
                  </a:lnTo>
                  <a:lnTo>
                    <a:pt x="341715" y="3044"/>
                  </a:lnTo>
                  <a:lnTo>
                    <a:pt x="390728" y="0"/>
                  </a:lnTo>
                  <a:close/>
                </a:path>
              </a:pathLst>
            </a:custGeom>
            <a:ln w="15238">
              <a:solidFill>
                <a:srgbClr val="81828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92103" y="8281111"/>
              <a:ext cx="381635" cy="381635"/>
            </a:xfrm>
            <a:custGeom>
              <a:avLst/>
              <a:gdLst/>
              <a:ahLst/>
              <a:cxnLst/>
              <a:rect l="l" t="t" r="r" b="b"/>
              <a:pathLst>
                <a:path w="381635" h="381634">
                  <a:moveTo>
                    <a:pt x="325475" y="0"/>
                  </a:moveTo>
                  <a:lnTo>
                    <a:pt x="57480" y="0"/>
                  </a:lnTo>
                  <a:lnTo>
                    <a:pt x="54381" y="393"/>
                  </a:lnTo>
                  <a:lnTo>
                    <a:pt x="51663" y="393"/>
                  </a:lnTo>
                  <a:lnTo>
                    <a:pt x="17092" y="17338"/>
                  </a:lnTo>
                  <a:lnTo>
                    <a:pt x="42" y="55549"/>
                  </a:lnTo>
                  <a:lnTo>
                    <a:pt x="0" y="322376"/>
                  </a:lnTo>
                  <a:lnTo>
                    <a:pt x="3659" y="343053"/>
                  </a:lnTo>
                  <a:lnTo>
                    <a:pt x="13838" y="360529"/>
                  </a:lnTo>
                  <a:lnTo>
                    <a:pt x="29334" y="373492"/>
                  </a:lnTo>
                  <a:lnTo>
                    <a:pt x="48945" y="380631"/>
                  </a:lnTo>
                  <a:lnTo>
                    <a:pt x="55156" y="381406"/>
                  </a:lnTo>
                  <a:lnTo>
                    <a:pt x="322757" y="381406"/>
                  </a:lnTo>
                  <a:lnTo>
                    <a:pt x="342827" y="377752"/>
                  </a:lnTo>
                  <a:lnTo>
                    <a:pt x="360094" y="367617"/>
                  </a:lnTo>
                  <a:lnTo>
                    <a:pt x="367464" y="358876"/>
                  </a:lnTo>
                  <a:lnTo>
                    <a:pt x="59817" y="358876"/>
                  </a:lnTo>
                  <a:lnTo>
                    <a:pt x="44753" y="356056"/>
                  </a:lnTo>
                  <a:lnTo>
                    <a:pt x="32824" y="348249"/>
                  </a:lnTo>
                  <a:lnTo>
                    <a:pt x="24975" y="336438"/>
                  </a:lnTo>
                  <a:lnTo>
                    <a:pt x="22148" y="321602"/>
                  </a:lnTo>
                  <a:lnTo>
                    <a:pt x="22148" y="59817"/>
                  </a:lnTo>
                  <a:lnTo>
                    <a:pt x="24968" y="44979"/>
                  </a:lnTo>
                  <a:lnTo>
                    <a:pt x="32775" y="33162"/>
                  </a:lnTo>
                  <a:lnTo>
                    <a:pt x="44587" y="25351"/>
                  </a:lnTo>
                  <a:lnTo>
                    <a:pt x="59423" y="22529"/>
                  </a:lnTo>
                  <a:lnTo>
                    <a:pt x="367650" y="22529"/>
                  </a:lnTo>
                  <a:lnTo>
                    <a:pt x="361305" y="15006"/>
                  </a:lnTo>
                  <a:lnTo>
                    <a:pt x="346694" y="5512"/>
                  </a:lnTo>
                  <a:lnTo>
                    <a:pt x="329755" y="787"/>
                  </a:lnTo>
                  <a:lnTo>
                    <a:pt x="327812" y="393"/>
                  </a:lnTo>
                  <a:lnTo>
                    <a:pt x="325475" y="0"/>
                  </a:lnTo>
                  <a:close/>
                </a:path>
                <a:path w="381635" h="381634">
                  <a:moveTo>
                    <a:pt x="367650" y="22529"/>
                  </a:moveTo>
                  <a:lnTo>
                    <a:pt x="321602" y="22529"/>
                  </a:lnTo>
                  <a:lnTo>
                    <a:pt x="336271" y="25405"/>
                  </a:lnTo>
                  <a:lnTo>
                    <a:pt x="348102" y="33305"/>
                  </a:lnTo>
                  <a:lnTo>
                    <a:pt x="356001" y="45139"/>
                  </a:lnTo>
                  <a:lnTo>
                    <a:pt x="358876" y="59817"/>
                  </a:lnTo>
                  <a:lnTo>
                    <a:pt x="358876" y="321602"/>
                  </a:lnTo>
                  <a:lnTo>
                    <a:pt x="356048" y="336438"/>
                  </a:lnTo>
                  <a:lnTo>
                    <a:pt x="348195" y="348249"/>
                  </a:lnTo>
                  <a:lnTo>
                    <a:pt x="336266" y="356056"/>
                  </a:lnTo>
                  <a:lnTo>
                    <a:pt x="321208" y="358876"/>
                  </a:lnTo>
                  <a:lnTo>
                    <a:pt x="367464" y="358876"/>
                  </a:lnTo>
                  <a:lnTo>
                    <a:pt x="373062" y="352238"/>
                  </a:lnTo>
                  <a:lnTo>
                    <a:pt x="380238" y="332854"/>
                  </a:lnTo>
                  <a:lnTo>
                    <a:pt x="380631" y="330911"/>
                  </a:lnTo>
                  <a:lnTo>
                    <a:pt x="381406" y="326250"/>
                  </a:lnTo>
                  <a:lnTo>
                    <a:pt x="381406" y="55549"/>
                  </a:lnTo>
                  <a:lnTo>
                    <a:pt x="380631" y="52044"/>
                  </a:lnTo>
                  <a:lnTo>
                    <a:pt x="380238" y="48171"/>
                  </a:lnTo>
                  <a:lnTo>
                    <a:pt x="379463" y="44665"/>
                  </a:lnTo>
                  <a:lnTo>
                    <a:pt x="372567" y="28360"/>
                  </a:lnTo>
                  <a:lnTo>
                    <a:pt x="367650" y="22529"/>
                  </a:lnTo>
                  <a:close/>
                </a:path>
              </a:pathLst>
            </a:custGeom>
            <a:solidFill>
              <a:srgbClr val="81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926291" y="8325002"/>
              <a:ext cx="306832" cy="15768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20856" y="8497062"/>
              <a:ext cx="323850" cy="77470"/>
            </a:xfrm>
            <a:custGeom>
              <a:avLst/>
              <a:gdLst/>
              <a:ahLst/>
              <a:cxnLst/>
              <a:rect l="l" t="t" r="r" b="b"/>
              <a:pathLst>
                <a:path w="323850" h="77470">
                  <a:moveTo>
                    <a:pt x="38061" y="47383"/>
                  </a:moveTo>
                  <a:lnTo>
                    <a:pt x="36118" y="43497"/>
                  </a:lnTo>
                  <a:lnTo>
                    <a:pt x="32232" y="41948"/>
                  </a:lnTo>
                  <a:lnTo>
                    <a:pt x="31445" y="41706"/>
                  </a:lnTo>
                  <a:lnTo>
                    <a:pt x="31445" y="49326"/>
                  </a:lnTo>
                  <a:lnTo>
                    <a:pt x="31445" y="52438"/>
                  </a:lnTo>
                  <a:lnTo>
                    <a:pt x="30670" y="53987"/>
                  </a:lnTo>
                  <a:lnTo>
                    <a:pt x="28727" y="53987"/>
                  </a:lnTo>
                  <a:lnTo>
                    <a:pt x="27178" y="54381"/>
                  </a:lnTo>
                  <a:lnTo>
                    <a:pt x="24079" y="54381"/>
                  </a:lnTo>
                  <a:lnTo>
                    <a:pt x="24079" y="47383"/>
                  </a:lnTo>
                  <a:lnTo>
                    <a:pt x="27571" y="47383"/>
                  </a:lnTo>
                  <a:lnTo>
                    <a:pt x="30670" y="48158"/>
                  </a:lnTo>
                  <a:lnTo>
                    <a:pt x="31445" y="49326"/>
                  </a:lnTo>
                  <a:lnTo>
                    <a:pt x="31445" y="41706"/>
                  </a:lnTo>
                  <a:lnTo>
                    <a:pt x="27178" y="40398"/>
                  </a:lnTo>
                  <a:lnTo>
                    <a:pt x="22517" y="41173"/>
                  </a:lnTo>
                  <a:lnTo>
                    <a:pt x="17475" y="41173"/>
                  </a:lnTo>
                  <a:lnTo>
                    <a:pt x="17475" y="74955"/>
                  </a:lnTo>
                  <a:lnTo>
                    <a:pt x="23685" y="74955"/>
                  </a:lnTo>
                  <a:lnTo>
                    <a:pt x="23685" y="60985"/>
                  </a:lnTo>
                  <a:lnTo>
                    <a:pt x="26009" y="60591"/>
                  </a:lnTo>
                  <a:lnTo>
                    <a:pt x="28346" y="60591"/>
                  </a:lnTo>
                  <a:lnTo>
                    <a:pt x="30289" y="60198"/>
                  </a:lnTo>
                  <a:lnTo>
                    <a:pt x="34175" y="59817"/>
                  </a:lnTo>
                  <a:lnTo>
                    <a:pt x="37274" y="56324"/>
                  </a:lnTo>
                  <a:lnTo>
                    <a:pt x="37452" y="54381"/>
                  </a:lnTo>
                  <a:lnTo>
                    <a:pt x="38061" y="47383"/>
                  </a:lnTo>
                  <a:close/>
                </a:path>
                <a:path w="323850" h="77470">
                  <a:moveTo>
                    <a:pt x="48539" y="41173"/>
                  </a:moveTo>
                  <a:lnTo>
                    <a:pt x="42329" y="41173"/>
                  </a:lnTo>
                  <a:lnTo>
                    <a:pt x="42329" y="74955"/>
                  </a:lnTo>
                  <a:lnTo>
                    <a:pt x="48539" y="74955"/>
                  </a:lnTo>
                  <a:lnTo>
                    <a:pt x="48539" y="41173"/>
                  </a:lnTo>
                  <a:close/>
                </a:path>
                <a:path w="323850" h="77470">
                  <a:moveTo>
                    <a:pt x="82715" y="55537"/>
                  </a:moveTo>
                  <a:lnTo>
                    <a:pt x="79997" y="49707"/>
                  </a:lnTo>
                  <a:lnTo>
                    <a:pt x="78905" y="46990"/>
                  </a:lnTo>
                  <a:lnTo>
                    <a:pt x="78447" y="45834"/>
                  </a:lnTo>
                  <a:lnTo>
                    <a:pt x="76111" y="43789"/>
                  </a:lnTo>
                  <a:lnTo>
                    <a:pt x="76111" y="55537"/>
                  </a:lnTo>
                  <a:lnTo>
                    <a:pt x="76111" y="60198"/>
                  </a:lnTo>
                  <a:lnTo>
                    <a:pt x="71069" y="69519"/>
                  </a:lnTo>
                  <a:lnTo>
                    <a:pt x="66027" y="68745"/>
                  </a:lnTo>
                  <a:lnTo>
                    <a:pt x="61353" y="68745"/>
                  </a:lnTo>
                  <a:lnTo>
                    <a:pt x="61353" y="47383"/>
                  </a:lnTo>
                  <a:lnTo>
                    <a:pt x="66027" y="47383"/>
                  </a:lnTo>
                  <a:lnTo>
                    <a:pt x="70294" y="46990"/>
                  </a:lnTo>
                  <a:lnTo>
                    <a:pt x="73012" y="51269"/>
                  </a:lnTo>
                  <a:lnTo>
                    <a:pt x="76111" y="55537"/>
                  </a:lnTo>
                  <a:lnTo>
                    <a:pt x="76111" y="43789"/>
                  </a:lnTo>
                  <a:lnTo>
                    <a:pt x="75336" y="43103"/>
                  </a:lnTo>
                  <a:lnTo>
                    <a:pt x="71069" y="41948"/>
                  </a:lnTo>
                  <a:lnTo>
                    <a:pt x="65633" y="40779"/>
                  </a:lnTo>
                  <a:lnTo>
                    <a:pt x="60579" y="41173"/>
                  </a:lnTo>
                  <a:lnTo>
                    <a:pt x="54762" y="41173"/>
                  </a:lnTo>
                  <a:lnTo>
                    <a:pt x="54762" y="74955"/>
                  </a:lnTo>
                  <a:lnTo>
                    <a:pt x="68351" y="74955"/>
                  </a:lnTo>
                  <a:lnTo>
                    <a:pt x="73787" y="74574"/>
                  </a:lnTo>
                  <a:lnTo>
                    <a:pt x="78054" y="71856"/>
                  </a:lnTo>
                  <a:lnTo>
                    <a:pt x="78943" y="69519"/>
                  </a:lnTo>
                  <a:lnTo>
                    <a:pt x="79997" y="66802"/>
                  </a:lnTo>
                  <a:lnTo>
                    <a:pt x="82715" y="60985"/>
                  </a:lnTo>
                  <a:lnTo>
                    <a:pt x="82715" y="55537"/>
                  </a:lnTo>
                  <a:close/>
                </a:path>
                <a:path w="323850" h="77470">
                  <a:moveTo>
                    <a:pt x="121170" y="74955"/>
                  </a:moveTo>
                  <a:lnTo>
                    <a:pt x="118452" y="69913"/>
                  </a:lnTo>
                  <a:lnTo>
                    <a:pt x="115735" y="65252"/>
                  </a:lnTo>
                  <a:lnTo>
                    <a:pt x="113766" y="60985"/>
                  </a:lnTo>
                  <a:lnTo>
                    <a:pt x="113411" y="60198"/>
                  </a:lnTo>
                  <a:lnTo>
                    <a:pt x="114960" y="59423"/>
                  </a:lnTo>
                  <a:lnTo>
                    <a:pt x="115341" y="59042"/>
                  </a:lnTo>
                  <a:lnTo>
                    <a:pt x="118846" y="56705"/>
                  </a:lnTo>
                  <a:lnTo>
                    <a:pt x="119354" y="55156"/>
                  </a:lnTo>
                  <a:lnTo>
                    <a:pt x="120002" y="53213"/>
                  </a:lnTo>
                  <a:lnTo>
                    <a:pt x="119227" y="48933"/>
                  </a:lnTo>
                  <a:lnTo>
                    <a:pt x="119037" y="46990"/>
                  </a:lnTo>
                  <a:lnTo>
                    <a:pt x="118846" y="45046"/>
                  </a:lnTo>
                  <a:lnTo>
                    <a:pt x="116128" y="41948"/>
                  </a:lnTo>
                  <a:lnTo>
                    <a:pt x="113792" y="41732"/>
                  </a:lnTo>
                  <a:lnTo>
                    <a:pt x="113792" y="51650"/>
                  </a:lnTo>
                  <a:lnTo>
                    <a:pt x="112636" y="52819"/>
                  </a:lnTo>
                  <a:lnTo>
                    <a:pt x="111074" y="55156"/>
                  </a:lnTo>
                  <a:lnTo>
                    <a:pt x="109270" y="54381"/>
                  </a:lnTo>
                  <a:lnTo>
                    <a:pt x="108356" y="53987"/>
                  </a:lnTo>
                  <a:lnTo>
                    <a:pt x="106019" y="54381"/>
                  </a:lnTo>
                  <a:lnTo>
                    <a:pt x="106019" y="47383"/>
                  </a:lnTo>
                  <a:lnTo>
                    <a:pt x="108356" y="47383"/>
                  </a:lnTo>
                  <a:lnTo>
                    <a:pt x="110693" y="46990"/>
                  </a:lnTo>
                  <a:lnTo>
                    <a:pt x="112636" y="48933"/>
                  </a:lnTo>
                  <a:lnTo>
                    <a:pt x="113411" y="50101"/>
                  </a:lnTo>
                  <a:lnTo>
                    <a:pt x="113792" y="51650"/>
                  </a:lnTo>
                  <a:lnTo>
                    <a:pt x="113792" y="41732"/>
                  </a:lnTo>
                  <a:lnTo>
                    <a:pt x="107962" y="41173"/>
                  </a:lnTo>
                  <a:lnTo>
                    <a:pt x="103695" y="41173"/>
                  </a:lnTo>
                  <a:lnTo>
                    <a:pt x="99428" y="40779"/>
                  </a:lnTo>
                  <a:lnTo>
                    <a:pt x="99428" y="74955"/>
                  </a:lnTo>
                  <a:lnTo>
                    <a:pt x="106019" y="74955"/>
                  </a:lnTo>
                  <a:lnTo>
                    <a:pt x="106019" y="60985"/>
                  </a:lnTo>
                  <a:lnTo>
                    <a:pt x="106807" y="61366"/>
                  </a:lnTo>
                  <a:lnTo>
                    <a:pt x="106807" y="61760"/>
                  </a:lnTo>
                  <a:lnTo>
                    <a:pt x="109131" y="66408"/>
                  </a:lnTo>
                  <a:lnTo>
                    <a:pt x="111455" y="69913"/>
                  </a:lnTo>
                  <a:lnTo>
                    <a:pt x="113411" y="73799"/>
                  </a:lnTo>
                  <a:lnTo>
                    <a:pt x="113411" y="74180"/>
                  </a:lnTo>
                  <a:lnTo>
                    <a:pt x="114173" y="74955"/>
                  </a:lnTo>
                  <a:lnTo>
                    <a:pt x="116509" y="75349"/>
                  </a:lnTo>
                  <a:lnTo>
                    <a:pt x="118846" y="74955"/>
                  </a:lnTo>
                  <a:lnTo>
                    <a:pt x="121170" y="74955"/>
                  </a:lnTo>
                  <a:close/>
                </a:path>
                <a:path w="323850" h="77470">
                  <a:moveTo>
                    <a:pt x="143700" y="41173"/>
                  </a:moveTo>
                  <a:lnTo>
                    <a:pt x="125437" y="41173"/>
                  </a:lnTo>
                  <a:lnTo>
                    <a:pt x="125437" y="74955"/>
                  </a:lnTo>
                  <a:lnTo>
                    <a:pt x="143700" y="74955"/>
                  </a:lnTo>
                  <a:lnTo>
                    <a:pt x="143700" y="68745"/>
                  </a:lnTo>
                  <a:lnTo>
                    <a:pt x="131660" y="68745"/>
                  </a:lnTo>
                  <a:lnTo>
                    <a:pt x="131660" y="59817"/>
                  </a:lnTo>
                  <a:lnTo>
                    <a:pt x="143700" y="59817"/>
                  </a:lnTo>
                  <a:lnTo>
                    <a:pt x="143700" y="53606"/>
                  </a:lnTo>
                  <a:lnTo>
                    <a:pt x="131660" y="53606"/>
                  </a:lnTo>
                  <a:lnTo>
                    <a:pt x="131660" y="47383"/>
                  </a:lnTo>
                  <a:lnTo>
                    <a:pt x="143700" y="47383"/>
                  </a:lnTo>
                  <a:lnTo>
                    <a:pt x="143700" y="41173"/>
                  </a:lnTo>
                  <a:close/>
                </a:path>
                <a:path w="323850" h="77470">
                  <a:moveTo>
                    <a:pt x="168160" y="71856"/>
                  </a:moveTo>
                  <a:lnTo>
                    <a:pt x="166611" y="61366"/>
                  </a:lnTo>
                  <a:lnTo>
                    <a:pt x="164287" y="59423"/>
                  </a:lnTo>
                  <a:lnTo>
                    <a:pt x="162344" y="57480"/>
                  </a:lnTo>
                  <a:lnTo>
                    <a:pt x="157289" y="53213"/>
                  </a:lnTo>
                  <a:lnTo>
                    <a:pt x="154190" y="50101"/>
                  </a:lnTo>
                  <a:lnTo>
                    <a:pt x="153797" y="48552"/>
                  </a:lnTo>
                  <a:lnTo>
                    <a:pt x="154571" y="46990"/>
                  </a:lnTo>
                  <a:lnTo>
                    <a:pt x="156908" y="46609"/>
                  </a:lnTo>
                  <a:lnTo>
                    <a:pt x="158064" y="46990"/>
                  </a:lnTo>
                  <a:lnTo>
                    <a:pt x="160401" y="48552"/>
                  </a:lnTo>
                  <a:lnTo>
                    <a:pt x="161950" y="50101"/>
                  </a:lnTo>
                  <a:lnTo>
                    <a:pt x="165061" y="46990"/>
                  </a:lnTo>
                  <a:lnTo>
                    <a:pt x="166611" y="45834"/>
                  </a:lnTo>
                  <a:lnTo>
                    <a:pt x="164668" y="43497"/>
                  </a:lnTo>
                  <a:lnTo>
                    <a:pt x="162737" y="41567"/>
                  </a:lnTo>
                  <a:lnTo>
                    <a:pt x="155740" y="39230"/>
                  </a:lnTo>
                  <a:lnTo>
                    <a:pt x="151079" y="40779"/>
                  </a:lnTo>
                  <a:lnTo>
                    <a:pt x="146418" y="47777"/>
                  </a:lnTo>
                  <a:lnTo>
                    <a:pt x="146812" y="51650"/>
                  </a:lnTo>
                  <a:lnTo>
                    <a:pt x="151079" y="56705"/>
                  </a:lnTo>
                  <a:lnTo>
                    <a:pt x="153797" y="59042"/>
                  </a:lnTo>
                  <a:lnTo>
                    <a:pt x="157683" y="62141"/>
                  </a:lnTo>
                  <a:lnTo>
                    <a:pt x="160401" y="64858"/>
                  </a:lnTo>
                  <a:lnTo>
                    <a:pt x="161175" y="66408"/>
                  </a:lnTo>
                  <a:lnTo>
                    <a:pt x="159626" y="69138"/>
                  </a:lnTo>
                  <a:lnTo>
                    <a:pt x="158457" y="69913"/>
                  </a:lnTo>
                  <a:lnTo>
                    <a:pt x="156908" y="69519"/>
                  </a:lnTo>
                  <a:lnTo>
                    <a:pt x="155346" y="69519"/>
                  </a:lnTo>
                  <a:lnTo>
                    <a:pt x="154190" y="68351"/>
                  </a:lnTo>
                  <a:lnTo>
                    <a:pt x="151853" y="67195"/>
                  </a:lnTo>
                  <a:lnTo>
                    <a:pt x="151079" y="65252"/>
                  </a:lnTo>
                  <a:lnTo>
                    <a:pt x="145643" y="68745"/>
                  </a:lnTo>
                  <a:lnTo>
                    <a:pt x="147967" y="73012"/>
                  </a:lnTo>
                  <a:lnTo>
                    <a:pt x="150685" y="75349"/>
                  </a:lnTo>
                  <a:lnTo>
                    <a:pt x="154571" y="75742"/>
                  </a:lnTo>
                  <a:lnTo>
                    <a:pt x="162344" y="77292"/>
                  </a:lnTo>
                  <a:lnTo>
                    <a:pt x="168160" y="71856"/>
                  </a:lnTo>
                  <a:close/>
                </a:path>
                <a:path w="323850" h="77470">
                  <a:moveTo>
                    <a:pt x="177876" y="41173"/>
                  </a:moveTo>
                  <a:lnTo>
                    <a:pt x="171665" y="41173"/>
                  </a:lnTo>
                  <a:lnTo>
                    <a:pt x="171665" y="74955"/>
                  </a:lnTo>
                  <a:lnTo>
                    <a:pt x="177876" y="74955"/>
                  </a:lnTo>
                  <a:lnTo>
                    <a:pt x="177876" y="41173"/>
                  </a:lnTo>
                  <a:close/>
                </a:path>
                <a:path w="323850" h="77470">
                  <a:moveTo>
                    <a:pt x="203504" y="67195"/>
                  </a:moveTo>
                  <a:lnTo>
                    <a:pt x="203123" y="62928"/>
                  </a:lnTo>
                  <a:lnTo>
                    <a:pt x="197688" y="57480"/>
                  </a:lnTo>
                  <a:lnTo>
                    <a:pt x="195745" y="55930"/>
                  </a:lnTo>
                  <a:lnTo>
                    <a:pt x="194195" y="54381"/>
                  </a:lnTo>
                  <a:lnTo>
                    <a:pt x="192633" y="53213"/>
                  </a:lnTo>
                  <a:lnTo>
                    <a:pt x="189534" y="50101"/>
                  </a:lnTo>
                  <a:lnTo>
                    <a:pt x="189141" y="48552"/>
                  </a:lnTo>
                  <a:lnTo>
                    <a:pt x="189915" y="47383"/>
                  </a:lnTo>
                  <a:lnTo>
                    <a:pt x="191084" y="46609"/>
                  </a:lnTo>
                  <a:lnTo>
                    <a:pt x="193027" y="46609"/>
                  </a:lnTo>
                  <a:lnTo>
                    <a:pt x="194195" y="46990"/>
                  </a:lnTo>
                  <a:lnTo>
                    <a:pt x="194970" y="47777"/>
                  </a:lnTo>
                  <a:lnTo>
                    <a:pt x="195745" y="48158"/>
                  </a:lnTo>
                  <a:lnTo>
                    <a:pt x="197294" y="50101"/>
                  </a:lnTo>
                  <a:lnTo>
                    <a:pt x="198856" y="48552"/>
                  </a:lnTo>
                  <a:lnTo>
                    <a:pt x="200406" y="47383"/>
                  </a:lnTo>
                  <a:lnTo>
                    <a:pt x="201955" y="45834"/>
                  </a:lnTo>
                  <a:lnTo>
                    <a:pt x="199237" y="42341"/>
                  </a:lnTo>
                  <a:lnTo>
                    <a:pt x="195745" y="39624"/>
                  </a:lnTo>
                  <a:lnTo>
                    <a:pt x="187591" y="40779"/>
                  </a:lnTo>
                  <a:lnTo>
                    <a:pt x="185254" y="42341"/>
                  </a:lnTo>
                  <a:lnTo>
                    <a:pt x="182156" y="48158"/>
                  </a:lnTo>
                  <a:lnTo>
                    <a:pt x="182537" y="51269"/>
                  </a:lnTo>
                  <a:lnTo>
                    <a:pt x="185254" y="55156"/>
                  </a:lnTo>
                  <a:lnTo>
                    <a:pt x="189915" y="59423"/>
                  </a:lnTo>
                  <a:lnTo>
                    <a:pt x="192252" y="61760"/>
                  </a:lnTo>
                  <a:lnTo>
                    <a:pt x="194970" y="63690"/>
                  </a:lnTo>
                  <a:lnTo>
                    <a:pt x="196138" y="64858"/>
                  </a:lnTo>
                  <a:lnTo>
                    <a:pt x="196519" y="66027"/>
                  </a:lnTo>
                  <a:lnTo>
                    <a:pt x="195351" y="69138"/>
                  </a:lnTo>
                  <a:lnTo>
                    <a:pt x="193408" y="70294"/>
                  </a:lnTo>
                  <a:lnTo>
                    <a:pt x="190309" y="69138"/>
                  </a:lnTo>
                  <a:lnTo>
                    <a:pt x="189141" y="68351"/>
                  </a:lnTo>
                  <a:lnTo>
                    <a:pt x="187972" y="67195"/>
                  </a:lnTo>
                  <a:lnTo>
                    <a:pt x="187198" y="66027"/>
                  </a:lnTo>
                  <a:lnTo>
                    <a:pt x="186423" y="65252"/>
                  </a:lnTo>
                  <a:lnTo>
                    <a:pt x="180987" y="68745"/>
                  </a:lnTo>
                  <a:lnTo>
                    <a:pt x="182918" y="72631"/>
                  </a:lnTo>
                  <a:lnTo>
                    <a:pt x="185648" y="74955"/>
                  </a:lnTo>
                  <a:lnTo>
                    <a:pt x="189915" y="75742"/>
                  </a:lnTo>
                  <a:lnTo>
                    <a:pt x="194576" y="76898"/>
                  </a:lnTo>
                  <a:lnTo>
                    <a:pt x="199237" y="74955"/>
                  </a:lnTo>
                  <a:lnTo>
                    <a:pt x="201574" y="71069"/>
                  </a:lnTo>
                  <a:lnTo>
                    <a:pt x="203504" y="67195"/>
                  </a:lnTo>
                  <a:close/>
                </a:path>
                <a:path w="323850" h="77470">
                  <a:moveTo>
                    <a:pt x="222935" y="41173"/>
                  </a:moveTo>
                  <a:lnTo>
                    <a:pt x="204292" y="41173"/>
                  </a:lnTo>
                  <a:lnTo>
                    <a:pt x="204292" y="47383"/>
                  </a:lnTo>
                  <a:lnTo>
                    <a:pt x="210108" y="47383"/>
                  </a:lnTo>
                  <a:lnTo>
                    <a:pt x="210108" y="74955"/>
                  </a:lnTo>
                  <a:lnTo>
                    <a:pt x="217106" y="74955"/>
                  </a:lnTo>
                  <a:lnTo>
                    <a:pt x="217106" y="47383"/>
                  </a:lnTo>
                  <a:lnTo>
                    <a:pt x="222935" y="47383"/>
                  </a:lnTo>
                  <a:lnTo>
                    <a:pt x="222935" y="41173"/>
                  </a:lnTo>
                  <a:close/>
                </a:path>
                <a:path w="323850" h="77470">
                  <a:moveTo>
                    <a:pt x="256336" y="75349"/>
                  </a:moveTo>
                  <a:lnTo>
                    <a:pt x="255943" y="74180"/>
                  </a:lnTo>
                  <a:lnTo>
                    <a:pt x="255943" y="73799"/>
                  </a:lnTo>
                  <a:lnTo>
                    <a:pt x="255549" y="73406"/>
                  </a:lnTo>
                  <a:lnTo>
                    <a:pt x="244297" y="43980"/>
                  </a:lnTo>
                  <a:lnTo>
                    <a:pt x="244297" y="61760"/>
                  </a:lnTo>
                  <a:lnTo>
                    <a:pt x="235356" y="61760"/>
                  </a:lnTo>
                  <a:lnTo>
                    <a:pt x="236918" y="57873"/>
                  </a:lnTo>
                  <a:lnTo>
                    <a:pt x="238467" y="54381"/>
                  </a:lnTo>
                  <a:lnTo>
                    <a:pt x="240017" y="50482"/>
                  </a:lnTo>
                  <a:lnTo>
                    <a:pt x="241579" y="54381"/>
                  </a:lnTo>
                  <a:lnTo>
                    <a:pt x="242747" y="57924"/>
                  </a:lnTo>
                  <a:lnTo>
                    <a:pt x="244297" y="61760"/>
                  </a:lnTo>
                  <a:lnTo>
                    <a:pt x="244297" y="43980"/>
                  </a:lnTo>
                  <a:lnTo>
                    <a:pt x="243128" y="41173"/>
                  </a:lnTo>
                  <a:lnTo>
                    <a:pt x="236918" y="41173"/>
                  </a:lnTo>
                  <a:lnTo>
                    <a:pt x="236524" y="41567"/>
                  </a:lnTo>
                  <a:lnTo>
                    <a:pt x="235750" y="42722"/>
                  </a:lnTo>
                  <a:lnTo>
                    <a:pt x="229920" y="57924"/>
                  </a:lnTo>
                  <a:lnTo>
                    <a:pt x="226999" y="65620"/>
                  </a:lnTo>
                  <a:lnTo>
                    <a:pt x="224091" y="73406"/>
                  </a:lnTo>
                  <a:lnTo>
                    <a:pt x="224091" y="73799"/>
                  </a:lnTo>
                  <a:lnTo>
                    <a:pt x="223710" y="74180"/>
                  </a:lnTo>
                  <a:lnTo>
                    <a:pt x="223710" y="75349"/>
                  </a:lnTo>
                  <a:lnTo>
                    <a:pt x="225653" y="75349"/>
                  </a:lnTo>
                  <a:lnTo>
                    <a:pt x="227203" y="74955"/>
                  </a:lnTo>
                  <a:lnTo>
                    <a:pt x="229146" y="75349"/>
                  </a:lnTo>
                  <a:lnTo>
                    <a:pt x="229920" y="75349"/>
                  </a:lnTo>
                  <a:lnTo>
                    <a:pt x="230695" y="74955"/>
                  </a:lnTo>
                  <a:lnTo>
                    <a:pt x="230695" y="73799"/>
                  </a:lnTo>
                  <a:lnTo>
                    <a:pt x="231470" y="72237"/>
                  </a:lnTo>
                  <a:lnTo>
                    <a:pt x="231863" y="70688"/>
                  </a:lnTo>
                  <a:lnTo>
                    <a:pt x="232638" y="69519"/>
                  </a:lnTo>
                  <a:lnTo>
                    <a:pt x="233032" y="68745"/>
                  </a:lnTo>
                  <a:lnTo>
                    <a:pt x="233807" y="68351"/>
                  </a:lnTo>
                  <a:lnTo>
                    <a:pt x="234188" y="68351"/>
                  </a:lnTo>
                  <a:lnTo>
                    <a:pt x="238074" y="67970"/>
                  </a:lnTo>
                  <a:lnTo>
                    <a:pt x="241960" y="67970"/>
                  </a:lnTo>
                  <a:lnTo>
                    <a:pt x="245846" y="68351"/>
                  </a:lnTo>
                  <a:lnTo>
                    <a:pt x="246227" y="68351"/>
                  </a:lnTo>
                  <a:lnTo>
                    <a:pt x="247002" y="68745"/>
                  </a:lnTo>
                  <a:lnTo>
                    <a:pt x="247396" y="69519"/>
                  </a:lnTo>
                  <a:lnTo>
                    <a:pt x="248183" y="70688"/>
                  </a:lnTo>
                  <a:lnTo>
                    <a:pt x="248564" y="72631"/>
                  </a:lnTo>
                  <a:lnTo>
                    <a:pt x="248958" y="74180"/>
                  </a:lnTo>
                  <a:lnTo>
                    <a:pt x="249732" y="74955"/>
                  </a:lnTo>
                  <a:lnTo>
                    <a:pt x="250507" y="74955"/>
                  </a:lnTo>
                  <a:lnTo>
                    <a:pt x="252056" y="75349"/>
                  </a:lnTo>
                  <a:lnTo>
                    <a:pt x="256336" y="75349"/>
                  </a:lnTo>
                  <a:close/>
                </a:path>
                <a:path w="323850" h="77470">
                  <a:moveTo>
                    <a:pt x="287020" y="41173"/>
                  </a:moveTo>
                  <a:lnTo>
                    <a:pt x="280797" y="41173"/>
                  </a:lnTo>
                  <a:lnTo>
                    <a:pt x="280797" y="63309"/>
                  </a:lnTo>
                  <a:lnTo>
                    <a:pt x="279641" y="61760"/>
                  </a:lnTo>
                  <a:lnTo>
                    <a:pt x="279641" y="61366"/>
                  </a:lnTo>
                  <a:lnTo>
                    <a:pt x="271475" y="48552"/>
                  </a:lnTo>
                  <a:lnTo>
                    <a:pt x="266433" y="41173"/>
                  </a:lnTo>
                  <a:lnTo>
                    <a:pt x="260210" y="41173"/>
                  </a:lnTo>
                  <a:lnTo>
                    <a:pt x="260210" y="74955"/>
                  </a:lnTo>
                  <a:lnTo>
                    <a:pt x="266814" y="74955"/>
                  </a:lnTo>
                  <a:lnTo>
                    <a:pt x="266814" y="53213"/>
                  </a:lnTo>
                  <a:lnTo>
                    <a:pt x="268376" y="55156"/>
                  </a:lnTo>
                  <a:lnTo>
                    <a:pt x="268757" y="56324"/>
                  </a:lnTo>
                  <a:lnTo>
                    <a:pt x="281190" y="74955"/>
                  </a:lnTo>
                  <a:lnTo>
                    <a:pt x="281965" y="74955"/>
                  </a:lnTo>
                  <a:lnTo>
                    <a:pt x="283527" y="75349"/>
                  </a:lnTo>
                  <a:lnTo>
                    <a:pt x="287020" y="75349"/>
                  </a:lnTo>
                  <a:lnTo>
                    <a:pt x="287020" y="41173"/>
                  </a:lnTo>
                  <a:close/>
                </a:path>
                <a:path w="323850" h="77470">
                  <a:moveTo>
                    <a:pt x="309549" y="41173"/>
                  </a:moveTo>
                  <a:lnTo>
                    <a:pt x="290512" y="41173"/>
                  </a:lnTo>
                  <a:lnTo>
                    <a:pt x="290512" y="47383"/>
                  </a:lnTo>
                  <a:lnTo>
                    <a:pt x="296722" y="47383"/>
                  </a:lnTo>
                  <a:lnTo>
                    <a:pt x="296722" y="74955"/>
                  </a:lnTo>
                  <a:lnTo>
                    <a:pt x="303326" y="74955"/>
                  </a:lnTo>
                  <a:lnTo>
                    <a:pt x="303326" y="47383"/>
                  </a:lnTo>
                  <a:lnTo>
                    <a:pt x="309549" y="47383"/>
                  </a:lnTo>
                  <a:lnTo>
                    <a:pt x="309549" y="41173"/>
                  </a:lnTo>
                  <a:close/>
                </a:path>
                <a:path w="323850" h="77470">
                  <a:moveTo>
                    <a:pt x="323519" y="0"/>
                  </a:moveTo>
                  <a:lnTo>
                    <a:pt x="0" y="0"/>
                  </a:lnTo>
                  <a:lnTo>
                    <a:pt x="0" y="6985"/>
                  </a:lnTo>
                  <a:lnTo>
                    <a:pt x="323519" y="6985"/>
                  </a:lnTo>
                  <a:lnTo>
                    <a:pt x="323519" y="0"/>
                  </a:lnTo>
                  <a:close/>
                </a:path>
              </a:pathLst>
            </a:custGeom>
            <a:solidFill>
              <a:srgbClr val="81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4755819" y="8960942"/>
            <a:ext cx="654685" cy="4578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950" spc="-70" dirty="0">
                <a:solidFill>
                  <a:srgbClr val="535454"/>
                </a:solidFill>
                <a:latin typeface="Trebuchet MS"/>
                <a:cs typeface="Trebuchet MS"/>
              </a:rPr>
              <a:t>PID resistant  </a:t>
            </a:r>
            <a:r>
              <a:rPr sz="950" spc="-105" dirty="0">
                <a:solidFill>
                  <a:srgbClr val="535454"/>
                </a:solidFill>
                <a:latin typeface="Trebuchet MS"/>
                <a:cs typeface="Trebuchet MS"/>
              </a:rPr>
              <a:t>with long  </a:t>
            </a:r>
            <a:r>
              <a:rPr sz="950" spc="-95" dirty="0">
                <a:solidFill>
                  <a:srgbClr val="535454"/>
                </a:solidFill>
                <a:latin typeface="Trebuchet MS"/>
                <a:cs typeface="Trebuchet MS"/>
              </a:rPr>
              <a:t>term</a:t>
            </a:r>
            <a:r>
              <a:rPr sz="950" spc="-145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100" dirty="0">
                <a:solidFill>
                  <a:srgbClr val="535454"/>
                </a:solidFill>
                <a:latin typeface="Trebuchet MS"/>
                <a:cs typeface="Trebuchet MS"/>
              </a:rPr>
              <a:t>reliability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713996" y="8962326"/>
            <a:ext cx="965835" cy="4578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1450">
              <a:lnSpc>
                <a:spcPct val="100000"/>
              </a:lnSpc>
              <a:spcBef>
                <a:spcPts val="95"/>
              </a:spcBef>
            </a:pPr>
            <a:r>
              <a:rPr sz="950" spc="-75" dirty="0">
                <a:solidFill>
                  <a:srgbClr val="535454"/>
                </a:solidFill>
                <a:latin typeface="Trebuchet MS"/>
                <a:cs typeface="Trebuchet MS"/>
              </a:rPr>
              <a:t>Sustain </a:t>
            </a:r>
            <a:r>
              <a:rPr sz="950" spc="-110" dirty="0">
                <a:solidFill>
                  <a:srgbClr val="535454"/>
                </a:solidFill>
                <a:latin typeface="Trebuchet MS"/>
                <a:cs typeface="Trebuchet MS"/>
              </a:rPr>
              <a:t>heavy  </a:t>
            </a:r>
            <a:r>
              <a:rPr sz="950" spc="-120" dirty="0">
                <a:solidFill>
                  <a:srgbClr val="535454"/>
                </a:solidFill>
                <a:latin typeface="Trebuchet MS"/>
                <a:cs typeface="Trebuchet MS"/>
              </a:rPr>
              <a:t>wind </a:t>
            </a:r>
            <a:r>
              <a:rPr sz="950" spc="-185" dirty="0">
                <a:solidFill>
                  <a:srgbClr val="535454"/>
                </a:solidFill>
                <a:latin typeface="Trebuchet MS"/>
                <a:cs typeface="Trebuchet MS"/>
              </a:rPr>
              <a:t>&amp; </a:t>
            </a:r>
            <a:r>
              <a:rPr sz="950" spc="-90" dirty="0">
                <a:solidFill>
                  <a:srgbClr val="535454"/>
                </a:solidFill>
                <a:latin typeface="Trebuchet MS"/>
                <a:cs typeface="Trebuchet MS"/>
              </a:rPr>
              <a:t>snow </a:t>
            </a:r>
            <a:r>
              <a:rPr sz="950" spc="-95" dirty="0">
                <a:solidFill>
                  <a:srgbClr val="535454"/>
                </a:solidFill>
                <a:latin typeface="Trebuchet MS"/>
                <a:cs typeface="Trebuchet MS"/>
              </a:rPr>
              <a:t>loads  </a:t>
            </a:r>
            <a:r>
              <a:rPr sz="950" spc="-35" dirty="0">
                <a:solidFill>
                  <a:srgbClr val="535454"/>
                </a:solidFill>
                <a:latin typeface="Trebuchet MS"/>
                <a:cs typeface="Trebuchet MS"/>
              </a:rPr>
              <a:t>(2400 </a:t>
            </a:r>
            <a:r>
              <a:rPr sz="950" spc="-120" dirty="0">
                <a:solidFill>
                  <a:srgbClr val="535454"/>
                </a:solidFill>
                <a:latin typeface="Trebuchet MS"/>
                <a:cs typeface="Trebuchet MS"/>
              </a:rPr>
              <a:t>pa </a:t>
            </a:r>
            <a:r>
              <a:rPr sz="950" spc="-185" dirty="0">
                <a:solidFill>
                  <a:srgbClr val="535454"/>
                </a:solidFill>
                <a:latin typeface="Trebuchet MS"/>
                <a:cs typeface="Trebuchet MS"/>
              </a:rPr>
              <a:t>&amp; </a:t>
            </a:r>
            <a:r>
              <a:rPr sz="950" spc="-30" dirty="0">
                <a:solidFill>
                  <a:srgbClr val="535454"/>
                </a:solidFill>
                <a:latin typeface="Trebuchet MS"/>
                <a:cs typeface="Trebuchet MS"/>
              </a:rPr>
              <a:t>5400</a:t>
            </a:r>
            <a:r>
              <a:rPr sz="950" spc="-165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50" spc="-100" dirty="0">
                <a:solidFill>
                  <a:srgbClr val="535454"/>
                </a:solidFill>
                <a:latin typeface="Trebuchet MS"/>
                <a:cs typeface="Trebuchet MS"/>
              </a:rPr>
              <a:t>pa)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5797613" y="8073480"/>
            <a:ext cx="796682" cy="7966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874199" y="5778131"/>
            <a:ext cx="255651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u="heavy" spc="-90" dirty="0">
                <a:solidFill>
                  <a:srgbClr val="95C62B"/>
                </a:solidFill>
                <a:uFill>
                  <a:solidFill>
                    <a:srgbClr val="262F3D"/>
                  </a:solidFill>
                </a:uFill>
                <a:latin typeface="Arial"/>
                <a:cs typeface="Arial"/>
              </a:rPr>
              <a:t>MONOCRYSTALLINE</a:t>
            </a:r>
            <a:endParaRPr sz="2100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907714" y="6486701"/>
            <a:ext cx="2158913" cy="194441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2" name="object 52"/>
          <p:cNvGrpSpPr/>
          <p:nvPr/>
        </p:nvGrpSpPr>
        <p:grpSpPr>
          <a:xfrm>
            <a:off x="4703242" y="6399086"/>
            <a:ext cx="759460" cy="759460"/>
            <a:chOff x="4703242" y="6399086"/>
            <a:chExt cx="759460" cy="759460"/>
          </a:xfrm>
        </p:grpSpPr>
        <p:sp>
          <p:nvSpPr>
            <p:cNvPr id="53" name="object 53"/>
            <p:cNvSpPr/>
            <p:nvPr/>
          </p:nvSpPr>
          <p:spPr>
            <a:xfrm>
              <a:off x="4710861" y="6406705"/>
              <a:ext cx="744220" cy="744220"/>
            </a:xfrm>
            <a:custGeom>
              <a:avLst/>
              <a:gdLst/>
              <a:ahLst/>
              <a:cxnLst/>
              <a:rect l="l" t="t" r="r" b="b"/>
              <a:pathLst>
                <a:path w="744220" h="744220">
                  <a:moveTo>
                    <a:pt x="371957" y="0"/>
                  </a:moveTo>
                  <a:lnTo>
                    <a:pt x="418614" y="2897"/>
                  </a:lnTo>
                  <a:lnTo>
                    <a:pt x="463541" y="11359"/>
                  </a:lnTo>
                  <a:lnTo>
                    <a:pt x="506389" y="25035"/>
                  </a:lnTo>
                  <a:lnTo>
                    <a:pt x="546812" y="43578"/>
                  </a:lnTo>
                  <a:lnTo>
                    <a:pt x="584459" y="66639"/>
                  </a:lnTo>
                  <a:lnTo>
                    <a:pt x="618982" y="93869"/>
                  </a:lnTo>
                  <a:lnTo>
                    <a:pt x="650033" y="124920"/>
                  </a:lnTo>
                  <a:lnTo>
                    <a:pt x="677263" y="159443"/>
                  </a:lnTo>
                  <a:lnTo>
                    <a:pt x="700323" y="197090"/>
                  </a:lnTo>
                  <a:lnTo>
                    <a:pt x="718866" y="237512"/>
                  </a:lnTo>
                  <a:lnTo>
                    <a:pt x="732543" y="280361"/>
                  </a:lnTo>
                  <a:lnTo>
                    <a:pt x="741004" y="325288"/>
                  </a:lnTo>
                  <a:lnTo>
                    <a:pt x="743902" y="371944"/>
                  </a:lnTo>
                  <a:lnTo>
                    <a:pt x="741004" y="418601"/>
                  </a:lnTo>
                  <a:lnTo>
                    <a:pt x="732543" y="463529"/>
                  </a:lnTo>
                  <a:lnTo>
                    <a:pt x="718866" y="506378"/>
                  </a:lnTo>
                  <a:lnTo>
                    <a:pt x="700323" y="546802"/>
                  </a:lnTo>
                  <a:lnTo>
                    <a:pt x="677263" y="584450"/>
                  </a:lnTo>
                  <a:lnTo>
                    <a:pt x="650033" y="618975"/>
                  </a:lnTo>
                  <a:lnTo>
                    <a:pt x="618982" y="650027"/>
                  </a:lnTo>
                  <a:lnTo>
                    <a:pt x="584459" y="677259"/>
                  </a:lnTo>
                  <a:lnTo>
                    <a:pt x="546812" y="700321"/>
                  </a:lnTo>
                  <a:lnTo>
                    <a:pt x="506389" y="718865"/>
                  </a:lnTo>
                  <a:lnTo>
                    <a:pt x="463541" y="732542"/>
                  </a:lnTo>
                  <a:lnTo>
                    <a:pt x="418614" y="741004"/>
                  </a:lnTo>
                  <a:lnTo>
                    <a:pt x="371957" y="743902"/>
                  </a:lnTo>
                  <a:lnTo>
                    <a:pt x="325298" y="741004"/>
                  </a:lnTo>
                  <a:lnTo>
                    <a:pt x="280369" y="732542"/>
                  </a:lnTo>
                  <a:lnTo>
                    <a:pt x="237518" y="718865"/>
                  </a:lnTo>
                  <a:lnTo>
                    <a:pt x="197094" y="700321"/>
                  </a:lnTo>
                  <a:lnTo>
                    <a:pt x="159446" y="677259"/>
                  </a:lnTo>
                  <a:lnTo>
                    <a:pt x="124922" y="650027"/>
                  </a:lnTo>
                  <a:lnTo>
                    <a:pt x="93870" y="618975"/>
                  </a:lnTo>
                  <a:lnTo>
                    <a:pt x="66640" y="584450"/>
                  </a:lnTo>
                  <a:lnTo>
                    <a:pt x="43578" y="546802"/>
                  </a:lnTo>
                  <a:lnTo>
                    <a:pt x="25035" y="506378"/>
                  </a:lnTo>
                  <a:lnTo>
                    <a:pt x="11359" y="463529"/>
                  </a:lnTo>
                  <a:lnTo>
                    <a:pt x="2897" y="418601"/>
                  </a:lnTo>
                  <a:lnTo>
                    <a:pt x="0" y="371944"/>
                  </a:lnTo>
                  <a:lnTo>
                    <a:pt x="2897" y="325288"/>
                  </a:lnTo>
                  <a:lnTo>
                    <a:pt x="11359" y="280361"/>
                  </a:lnTo>
                  <a:lnTo>
                    <a:pt x="25035" y="237512"/>
                  </a:lnTo>
                  <a:lnTo>
                    <a:pt x="43578" y="197090"/>
                  </a:lnTo>
                  <a:lnTo>
                    <a:pt x="66640" y="159443"/>
                  </a:lnTo>
                  <a:lnTo>
                    <a:pt x="93870" y="124920"/>
                  </a:lnTo>
                  <a:lnTo>
                    <a:pt x="124922" y="93869"/>
                  </a:lnTo>
                  <a:lnTo>
                    <a:pt x="159446" y="66639"/>
                  </a:lnTo>
                  <a:lnTo>
                    <a:pt x="197094" y="43578"/>
                  </a:lnTo>
                  <a:lnTo>
                    <a:pt x="237518" y="25035"/>
                  </a:lnTo>
                  <a:lnTo>
                    <a:pt x="280369" y="11359"/>
                  </a:lnTo>
                  <a:lnTo>
                    <a:pt x="325298" y="2897"/>
                  </a:lnTo>
                  <a:lnTo>
                    <a:pt x="371957" y="0"/>
                  </a:lnTo>
                  <a:close/>
                </a:path>
              </a:pathLst>
            </a:custGeom>
            <a:ln w="15238">
              <a:solidFill>
                <a:srgbClr val="81828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934750" y="6650647"/>
              <a:ext cx="296545" cy="256540"/>
            </a:xfrm>
            <a:custGeom>
              <a:avLst/>
              <a:gdLst/>
              <a:ahLst/>
              <a:cxnLst/>
              <a:rect l="l" t="t" r="r" b="b"/>
              <a:pathLst>
                <a:path w="296545" h="256540">
                  <a:moveTo>
                    <a:pt x="251968" y="825"/>
                  </a:moveTo>
                  <a:lnTo>
                    <a:pt x="36169" y="253111"/>
                  </a:lnTo>
                  <a:lnTo>
                    <a:pt x="41605" y="254990"/>
                  </a:lnTo>
                  <a:lnTo>
                    <a:pt x="47434" y="256006"/>
                  </a:lnTo>
                  <a:lnTo>
                    <a:pt x="242646" y="256006"/>
                  </a:lnTo>
                  <a:lnTo>
                    <a:pt x="263411" y="251786"/>
                  </a:lnTo>
                  <a:lnTo>
                    <a:pt x="280416" y="240295"/>
                  </a:lnTo>
                  <a:lnTo>
                    <a:pt x="291905" y="223286"/>
                  </a:lnTo>
                  <a:lnTo>
                    <a:pt x="296125" y="202514"/>
                  </a:lnTo>
                  <a:lnTo>
                    <a:pt x="296125" y="53492"/>
                  </a:lnTo>
                  <a:lnTo>
                    <a:pt x="292744" y="34819"/>
                  </a:lnTo>
                  <a:lnTo>
                    <a:pt x="283429" y="18986"/>
                  </a:lnTo>
                  <a:lnTo>
                    <a:pt x="269422" y="7240"/>
                  </a:lnTo>
                  <a:lnTo>
                    <a:pt x="251968" y="825"/>
                  </a:lnTo>
                  <a:close/>
                </a:path>
                <a:path w="296545" h="256540">
                  <a:moveTo>
                    <a:pt x="232625" y="0"/>
                  </a:moveTo>
                  <a:lnTo>
                    <a:pt x="53492" y="0"/>
                  </a:lnTo>
                  <a:lnTo>
                    <a:pt x="32720" y="4221"/>
                  </a:lnTo>
                  <a:lnTo>
                    <a:pt x="15711" y="15716"/>
                  </a:lnTo>
                  <a:lnTo>
                    <a:pt x="4220" y="32725"/>
                  </a:lnTo>
                  <a:lnTo>
                    <a:pt x="0" y="53492"/>
                  </a:lnTo>
                  <a:lnTo>
                    <a:pt x="0" y="202514"/>
                  </a:lnTo>
                  <a:lnTo>
                    <a:pt x="1585" y="215434"/>
                  </a:lnTo>
                  <a:lnTo>
                    <a:pt x="6084" y="227229"/>
                  </a:lnTo>
                  <a:lnTo>
                    <a:pt x="13110" y="237513"/>
                  </a:lnTo>
                  <a:lnTo>
                    <a:pt x="22275" y="245897"/>
                  </a:lnTo>
                  <a:lnTo>
                    <a:pt x="232625" y="0"/>
                  </a:lnTo>
                  <a:close/>
                </a:path>
              </a:pathLst>
            </a:custGeom>
            <a:solidFill>
              <a:srgbClr val="81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082501" y="6786829"/>
              <a:ext cx="121297" cy="7827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973421" y="6706577"/>
              <a:ext cx="82550" cy="7696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4728311" y="7246353"/>
            <a:ext cx="72707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395" marR="5080" indent="-100330">
              <a:lnSpc>
                <a:spcPct val="100000"/>
              </a:lnSpc>
              <a:spcBef>
                <a:spcPts val="100"/>
              </a:spcBef>
            </a:pPr>
            <a:r>
              <a:rPr sz="900" spc="-70" dirty="0">
                <a:solidFill>
                  <a:srgbClr val="535454"/>
                </a:solidFill>
                <a:latin typeface="Trebuchet MS"/>
                <a:cs typeface="Trebuchet MS"/>
              </a:rPr>
              <a:t>IP </a:t>
            </a:r>
            <a:r>
              <a:rPr sz="900" spc="-25" dirty="0">
                <a:solidFill>
                  <a:srgbClr val="535454"/>
                </a:solidFill>
                <a:latin typeface="Trebuchet MS"/>
                <a:cs typeface="Trebuchet MS"/>
              </a:rPr>
              <a:t>67 </a:t>
            </a:r>
            <a:r>
              <a:rPr sz="900" spc="-85" dirty="0">
                <a:solidFill>
                  <a:srgbClr val="535454"/>
                </a:solidFill>
                <a:latin typeface="Trebuchet MS"/>
                <a:cs typeface="Trebuchet MS"/>
              </a:rPr>
              <a:t>rated</a:t>
            </a:r>
            <a:r>
              <a:rPr sz="900" spc="-135" dirty="0">
                <a:solidFill>
                  <a:srgbClr val="535454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535454"/>
                </a:solidFill>
                <a:latin typeface="Trebuchet MS"/>
                <a:cs typeface="Trebuchet MS"/>
              </a:rPr>
              <a:t>MC4  </a:t>
            </a:r>
            <a:r>
              <a:rPr sz="900" spc="-105" dirty="0">
                <a:solidFill>
                  <a:srgbClr val="535454"/>
                </a:solidFill>
                <a:latin typeface="Trebuchet MS"/>
                <a:cs typeface="Trebuchet MS"/>
              </a:rPr>
              <a:t>compatible  </a:t>
            </a:r>
            <a:r>
              <a:rPr sz="900" spc="-80" dirty="0">
                <a:solidFill>
                  <a:srgbClr val="535454"/>
                </a:solidFill>
                <a:latin typeface="Trebuchet MS"/>
                <a:cs typeface="Trebuchet MS"/>
              </a:rPr>
              <a:t>connectors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01931" y="10239823"/>
            <a:ext cx="911225" cy="140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-30" dirty="0">
                <a:solidFill>
                  <a:srgbClr val="262F3D"/>
                </a:solidFill>
                <a:latin typeface="Arial"/>
                <a:cs typeface="Arial"/>
              </a:rPr>
              <a:t>SMART</a:t>
            </a:r>
            <a:r>
              <a:rPr sz="750" b="1" spc="-80" dirty="0">
                <a:solidFill>
                  <a:srgbClr val="262F3D"/>
                </a:solidFill>
                <a:latin typeface="Arial"/>
                <a:cs typeface="Arial"/>
              </a:rPr>
              <a:t> </a:t>
            </a:r>
            <a:r>
              <a:rPr sz="750" b="1" spc="-15" dirty="0">
                <a:solidFill>
                  <a:srgbClr val="262F3D"/>
                </a:solidFill>
                <a:latin typeface="Arial"/>
                <a:cs typeface="Arial"/>
              </a:rPr>
              <a:t>SOLUTIONS</a:t>
            </a:r>
            <a:endParaRPr sz="7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93002" y="10357064"/>
            <a:ext cx="527685" cy="831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50" spc="10" dirty="0">
                <a:solidFill>
                  <a:srgbClr val="262F3D"/>
                </a:solidFill>
                <a:latin typeface="Arial"/>
                <a:cs typeface="Arial"/>
              </a:rPr>
              <a:t>For </a:t>
            </a:r>
            <a:r>
              <a:rPr sz="350" spc="25" dirty="0">
                <a:solidFill>
                  <a:srgbClr val="262F3D"/>
                </a:solidFill>
                <a:latin typeface="Arial"/>
                <a:cs typeface="Arial"/>
              </a:rPr>
              <a:t>Sustainable</a:t>
            </a:r>
            <a:r>
              <a:rPr sz="350" spc="-70" dirty="0">
                <a:solidFill>
                  <a:srgbClr val="262F3D"/>
                </a:solidFill>
                <a:latin typeface="Arial"/>
                <a:cs typeface="Arial"/>
              </a:rPr>
              <a:t> </a:t>
            </a:r>
            <a:r>
              <a:rPr sz="350" spc="10" dirty="0">
                <a:solidFill>
                  <a:srgbClr val="262F3D"/>
                </a:solidFill>
                <a:latin typeface="Arial"/>
                <a:cs typeface="Arial"/>
              </a:rPr>
              <a:t>Future</a:t>
            </a:r>
            <a:endParaRPr sz="3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90744" y="786003"/>
            <a:ext cx="46355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" dirty="0"/>
              <a:t>Solar </a:t>
            </a:r>
            <a:r>
              <a:rPr spc="-10" dirty="0"/>
              <a:t>Power </a:t>
            </a:r>
            <a:r>
              <a:rPr spc="25" dirty="0"/>
              <a:t>Generation</a:t>
            </a:r>
            <a:r>
              <a:rPr spc="-495" dirty="0"/>
              <a:t> </a:t>
            </a:r>
            <a:r>
              <a:rPr spc="5" dirty="0"/>
              <a:t>System</a:t>
            </a:r>
          </a:p>
        </p:txBody>
      </p:sp>
      <p:sp>
        <p:nvSpPr>
          <p:cNvPr id="5" name="object 5"/>
          <p:cNvSpPr/>
          <p:nvPr/>
        </p:nvSpPr>
        <p:spPr>
          <a:xfrm>
            <a:off x="1313662" y="1275791"/>
            <a:ext cx="4923167" cy="37967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90715" y="5229987"/>
            <a:ext cx="3411854" cy="2413635"/>
          </a:xfrm>
          <a:prstGeom prst="rect">
            <a:avLst/>
          </a:prstGeom>
        </p:spPr>
        <p:txBody>
          <a:bodyPr vert="horz" wrap="square" lIns="0" tIns="204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10"/>
              </a:spcBef>
            </a:pPr>
            <a:r>
              <a:rPr sz="2400" b="1" dirty="0">
                <a:solidFill>
                  <a:srgbClr val="38562B"/>
                </a:solidFill>
                <a:latin typeface="Arial"/>
                <a:cs typeface="Arial"/>
              </a:rPr>
              <a:t>Beneﬁts </a:t>
            </a:r>
            <a:r>
              <a:rPr sz="2400" b="1" spc="70" dirty="0">
                <a:solidFill>
                  <a:srgbClr val="38562B"/>
                </a:solidFill>
                <a:latin typeface="Arial"/>
                <a:cs typeface="Arial"/>
              </a:rPr>
              <a:t>of</a:t>
            </a:r>
            <a:r>
              <a:rPr sz="2400" b="1" spc="-509" dirty="0">
                <a:solidFill>
                  <a:srgbClr val="38562B"/>
                </a:solidFill>
                <a:latin typeface="Arial"/>
                <a:cs typeface="Arial"/>
              </a:rPr>
              <a:t> </a:t>
            </a:r>
            <a:r>
              <a:rPr sz="2400" b="1" spc="5" dirty="0">
                <a:solidFill>
                  <a:srgbClr val="38562B"/>
                </a:solidFill>
                <a:latin typeface="Arial"/>
                <a:cs typeface="Arial"/>
              </a:rPr>
              <a:t>Solar </a:t>
            </a:r>
            <a:r>
              <a:rPr sz="2400" b="1" spc="-10" dirty="0">
                <a:solidFill>
                  <a:srgbClr val="38562B"/>
                </a:solidFill>
                <a:latin typeface="Arial"/>
                <a:cs typeface="Arial"/>
              </a:rPr>
              <a:t>Power</a:t>
            </a:r>
            <a:endParaRPr sz="2400">
              <a:latin typeface="Arial"/>
              <a:cs typeface="Arial"/>
            </a:endParaRPr>
          </a:p>
          <a:p>
            <a:pPr marL="198755" indent="-186690">
              <a:lnSpc>
                <a:spcPct val="100000"/>
              </a:lnSpc>
              <a:spcBef>
                <a:spcPts val="755"/>
              </a:spcBef>
              <a:buSzPct val="83333"/>
              <a:buFont typeface="Wingdings"/>
              <a:buChar char="Ÿ"/>
              <a:tabLst>
                <a:tab pos="199390" algn="l"/>
              </a:tabLst>
            </a:pPr>
            <a:r>
              <a:rPr sz="1200" spc="30" dirty="0">
                <a:solidFill>
                  <a:srgbClr val="404040"/>
                </a:solidFill>
                <a:latin typeface="Arial"/>
                <a:cs typeface="Arial"/>
              </a:rPr>
              <a:t>Increased </a:t>
            </a:r>
            <a:r>
              <a:rPr sz="1200" spc="85" dirty="0">
                <a:solidFill>
                  <a:srgbClr val="404040"/>
                </a:solidFill>
                <a:latin typeface="Arial"/>
                <a:cs typeface="Arial"/>
              </a:rPr>
              <a:t>home</a:t>
            </a:r>
            <a:r>
              <a:rPr sz="1200" spc="-1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spc="40" dirty="0">
                <a:solidFill>
                  <a:srgbClr val="404040"/>
                </a:solidFill>
                <a:latin typeface="Arial"/>
                <a:cs typeface="Arial"/>
              </a:rPr>
              <a:t>values</a:t>
            </a:r>
            <a:endParaRPr sz="1200">
              <a:latin typeface="Arial"/>
              <a:cs typeface="Arial"/>
            </a:endParaRPr>
          </a:p>
          <a:p>
            <a:pPr marL="198755" indent="-186690">
              <a:lnSpc>
                <a:spcPct val="100000"/>
              </a:lnSpc>
              <a:spcBef>
                <a:spcPts val="595"/>
              </a:spcBef>
              <a:buSzPct val="83333"/>
              <a:buFont typeface="Wingdings"/>
              <a:buChar char="Ÿ"/>
              <a:tabLst>
                <a:tab pos="199390" algn="l"/>
              </a:tabLst>
            </a:pPr>
            <a:r>
              <a:rPr sz="1200" spc="25" dirty="0">
                <a:solidFill>
                  <a:srgbClr val="404040"/>
                </a:solidFill>
                <a:latin typeface="Arial"/>
                <a:cs typeface="Arial"/>
              </a:rPr>
              <a:t>Longer</a:t>
            </a:r>
            <a:r>
              <a:rPr sz="1200" spc="-9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spc="45" dirty="0">
                <a:solidFill>
                  <a:srgbClr val="404040"/>
                </a:solidFill>
                <a:latin typeface="Arial"/>
                <a:cs typeface="Arial"/>
              </a:rPr>
              <a:t>warranties</a:t>
            </a:r>
            <a:endParaRPr sz="1200">
              <a:latin typeface="Arial"/>
              <a:cs typeface="Arial"/>
            </a:endParaRPr>
          </a:p>
          <a:p>
            <a:pPr marL="198755" indent="-186690">
              <a:lnSpc>
                <a:spcPct val="100000"/>
              </a:lnSpc>
              <a:spcBef>
                <a:spcPts val="600"/>
              </a:spcBef>
              <a:buSzPct val="83333"/>
              <a:buFont typeface="Wingdings"/>
              <a:buChar char="Ÿ"/>
              <a:tabLst>
                <a:tab pos="199390" algn="l"/>
              </a:tabLst>
            </a:pPr>
            <a:r>
              <a:rPr sz="1200" spc="45" dirty="0">
                <a:solidFill>
                  <a:srgbClr val="404040"/>
                </a:solidFill>
                <a:latin typeface="Arial"/>
                <a:cs typeface="Arial"/>
              </a:rPr>
              <a:t>No </a:t>
            </a:r>
            <a:r>
              <a:rPr sz="1200" spc="80" dirty="0">
                <a:solidFill>
                  <a:srgbClr val="404040"/>
                </a:solidFill>
                <a:latin typeface="Arial"/>
                <a:cs typeface="Arial"/>
              </a:rPr>
              <a:t>moving</a:t>
            </a:r>
            <a:r>
              <a:rPr sz="1200" spc="-1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spc="55" dirty="0">
                <a:solidFill>
                  <a:srgbClr val="404040"/>
                </a:solidFill>
                <a:latin typeface="Arial"/>
                <a:cs typeface="Arial"/>
              </a:rPr>
              <a:t>parts</a:t>
            </a:r>
            <a:endParaRPr sz="1200">
              <a:latin typeface="Arial"/>
              <a:cs typeface="Arial"/>
            </a:endParaRPr>
          </a:p>
          <a:p>
            <a:pPr marL="12700" marR="320040">
              <a:lnSpc>
                <a:spcPct val="141300"/>
              </a:lnSpc>
              <a:buSzPct val="83333"/>
              <a:buFont typeface="Wingdings"/>
              <a:buChar char="Ÿ"/>
              <a:tabLst>
                <a:tab pos="199390" algn="l"/>
              </a:tabLst>
            </a:pPr>
            <a:r>
              <a:rPr sz="1200" spc="15" dirty="0">
                <a:solidFill>
                  <a:srgbClr val="404040"/>
                </a:solidFill>
                <a:latin typeface="Arial"/>
                <a:cs typeface="Arial"/>
              </a:rPr>
              <a:t>Low </a:t>
            </a:r>
            <a:r>
              <a:rPr sz="1200" spc="60" dirty="0">
                <a:solidFill>
                  <a:srgbClr val="404040"/>
                </a:solidFill>
                <a:latin typeface="Arial"/>
                <a:cs typeface="Arial"/>
              </a:rPr>
              <a:t>maintenance</a:t>
            </a:r>
            <a:r>
              <a:rPr sz="1200" spc="-2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spc="5" dirty="0">
                <a:solidFill>
                  <a:srgbClr val="404040"/>
                </a:solidFill>
                <a:latin typeface="Arial"/>
                <a:cs typeface="Arial"/>
              </a:rPr>
              <a:t>(Inverter </a:t>
            </a:r>
            <a:r>
              <a:rPr sz="1200" spc="40" dirty="0">
                <a:solidFill>
                  <a:srgbClr val="404040"/>
                </a:solidFill>
                <a:latin typeface="Arial"/>
                <a:cs typeface="Arial"/>
              </a:rPr>
              <a:t>replacement)  </a:t>
            </a:r>
            <a:r>
              <a:rPr sz="1000" spc="5" dirty="0">
                <a:solidFill>
                  <a:srgbClr val="404040"/>
                </a:solidFill>
                <a:latin typeface="Wingdings"/>
                <a:cs typeface="Wingdings"/>
              </a:rPr>
              <a:t>Ÿ</a:t>
            </a:r>
            <a:r>
              <a:rPr sz="10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404040"/>
                </a:solidFill>
                <a:latin typeface="Arial"/>
                <a:cs typeface="Arial"/>
              </a:rPr>
              <a:t>Unlimited </a:t>
            </a:r>
            <a:r>
              <a:rPr sz="1200" spc="15" dirty="0">
                <a:solidFill>
                  <a:srgbClr val="404040"/>
                </a:solidFill>
                <a:latin typeface="Arial"/>
                <a:cs typeface="Arial"/>
              </a:rPr>
              <a:t>resource </a:t>
            </a:r>
            <a:r>
              <a:rPr sz="1200" spc="220" dirty="0">
                <a:solidFill>
                  <a:srgbClr val="404040"/>
                </a:solidFill>
                <a:latin typeface="Arial"/>
                <a:cs typeface="Arial"/>
              </a:rPr>
              <a:t>/ </a:t>
            </a:r>
            <a:r>
              <a:rPr sz="1200" spc="25" dirty="0">
                <a:solidFill>
                  <a:srgbClr val="404040"/>
                </a:solidFill>
                <a:latin typeface="Arial"/>
                <a:cs typeface="Arial"/>
              </a:rPr>
              <a:t>free </a:t>
            </a:r>
            <a:r>
              <a:rPr sz="1200" spc="45" dirty="0">
                <a:solidFill>
                  <a:srgbClr val="404040"/>
                </a:solidFill>
                <a:latin typeface="Arial"/>
                <a:cs typeface="Arial"/>
              </a:rPr>
              <a:t>fuel </a:t>
            </a:r>
            <a:r>
              <a:rPr sz="1200" spc="10" dirty="0">
                <a:solidFill>
                  <a:srgbClr val="404040"/>
                </a:solidFill>
                <a:latin typeface="Arial"/>
                <a:cs typeface="Arial"/>
              </a:rPr>
              <a:t>(the </a:t>
            </a:r>
            <a:r>
              <a:rPr sz="1200" spc="5" dirty="0">
                <a:solidFill>
                  <a:srgbClr val="404040"/>
                </a:solidFill>
                <a:latin typeface="Arial"/>
                <a:cs typeface="Arial"/>
              </a:rPr>
              <a:t>sun!)  </a:t>
            </a:r>
            <a:r>
              <a:rPr sz="1000" spc="5" dirty="0">
                <a:solidFill>
                  <a:srgbClr val="404040"/>
                </a:solidFill>
                <a:latin typeface="Wingdings"/>
                <a:cs typeface="Wingdings"/>
              </a:rPr>
              <a:t>Ÿ</a:t>
            </a:r>
            <a:r>
              <a:rPr sz="10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spc="10" dirty="0">
                <a:solidFill>
                  <a:srgbClr val="404040"/>
                </a:solidFill>
                <a:latin typeface="Arial"/>
                <a:cs typeface="Arial"/>
              </a:rPr>
              <a:t>Creates </a:t>
            </a:r>
            <a:r>
              <a:rPr sz="1200" spc="40" dirty="0">
                <a:solidFill>
                  <a:srgbClr val="404040"/>
                </a:solidFill>
                <a:latin typeface="Arial"/>
                <a:cs typeface="Arial"/>
              </a:rPr>
              <a:t>local</a:t>
            </a:r>
            <a:r>
              <a:rPr sz="1200" spc="-1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spc="45" dirty="0">
                <a:solidFill>
                  <a:srgbClr val="404040"/>
                </a:solidFill>
                <a:latin typeface="Arial"/>
                <a:cs typeface="Arial"/>
              </a:rPr>
              <a:t>jobs</a:t>
            </a:r>
            <a:endParaRPr sz="1200">
              <a:latin typeface="Arial"/>
              <a:cs typeface="Arial"/>
            </a:endParaRPr>
          </a:p>
          <a:p>
            <a:pPr marL="198755" indent="-186690">
              <a:lnSpc>
                <a:spcPct val="100000"/>
              </a:lnSpc>
              <a:spcBef>
                <a:spcPts val="595"/>
              </a:spcBef>
              <a:buSzPct val="83333"/>
              <a:buFont typeface="Wingdings"/>
              <a:buChar char="Ÿ"/>
              <a:tabLst>
                <a:tab pos="199390" algn="l"/>
              </a:tabLst>
            </a:pPr>
            <a:r>
              <a:rPr sz="1200" spc="15" dirty="0">
                <a:solidFill>
                  <a:srgbClr val="404040"/>
                </a:solidFill>
                <a:latin typeface="Arial"/>
                <a:cs typeface="Arial"/>
              </a:rPr>
              <a:t>Low</a:t>
            </a:r>
            <a:r>
              <a:rPr sz="12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spc="15" dirty="0">
                <a:solidFill>
                  <a:srgbClr val="404040"/>
                </a:solidFill>
                <a:latin typeface="Arial"/>
                <a:cs typeface="Arial"/>
              </a:rPr>
              <a:t>interest</a:t>
            </a:r>
            <a:r>
              <a:rPr sz="12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spc="50" dirty="0">
                <a:solidFill>
                  <a:srgbClr val="404040"/>
                </a:solidFill>
                <a:latin typeface="Arial"/>
                <a:cs typeface="Arial"/>
              </a:rPr>
              <a:t>loans</a:t>
            </a:r>
            <a:r>
              <a:rPr sz="12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spc="35" dirty="0">
                <a:solidFill>
                  <a:srgbClr val="404040"/>
                </a:solidFill>
                <a:latin typeface="Arial"/>
                <a:cs typeface="Arial"/>
              </a:rPr>
              <a:t>are</a:t>
            </a:r>
            <a:r>
              <a:rPr sz="12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spc="60" dirty="0">
                <a:solidFill>
                  <a:srgbClr val="404040"/>
                </a:solidFill>
                <a:latin typeface="Arial"/>
                <a:cs typeface="Arial"/>
              </a:rPr>
              <a:t>available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208916" y="7328228"/>
            <a:ext cx="2420160" cy="20557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97128" y="0"/>
            <a:ext cx="262890" cy="10692130"/>
          </a:xfrm>
          <a:custGeom>
            <a:avLst/>
            <a:gdLst/>
            <a:ahLst/>
            <a:cxnLst/>
            <a:rect l="l" t="t" r="r" b="b"/>
            <a:pathLst>
              <a:path w="262890" h="10692130">
                <a:moveTo>
                  <a:pt x="262877" y="0"/>
                </a:moveTo>
                <a:lnTo>
                  <a:pt x="0" y="0"/>
                </a:lnTo>
                <a:lnTo>
                  <a:pt x="0" y="10692003"/>
                </a:lnTo>
                <a:lnTo>
                  <a:pt x="262877" y="10692003"/>
                </a:lnTo>
                <a:lnTo>
                  <a:pt x="262877" y="0"/>
                </a:lnTo>
                <a:close/>
              </a:path>
            </a:pathLst>
          </a:custGeom>
          <a:solidFill>
            <a:srgbClr val="95C6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List </a:t>
            </a:r>
            <a:r>
              <a:rPr spc="70" dirty="0"/>
              <a:t>of</a:t>
            </a:r>
            <a:r>
              <a:rPr spc="-305" dirty="0"/>
              <a:t> </a:t>
            </a:r>
            <a:r>
              <a:rPr spc="25" dirty="0"/>
              <a:t>Equipments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0734" y="1159305"/>
            <a:ext cx="1752600" cy="191770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234950" indent="-222885">
              <a:lnSpc>
                <a:spcPct val="100000"/>
              </a:lnSpc>
              <a:spcBef>
                <a:spcPts val="900"/>
              </a:spcBef>
              <a:buSzPct val="85714"/>
              <a:buFont typeface="Wingdings"/>
              <a:buChar char="Ÿ"/>
              <a:tabLst>
                <a:tab pos="234950" algn="l"/>
                <a:tab pos="235585" algn="l"/>
              </a:tabLst>
            </a:pPr>
            <a:r>
              <a:rPr sz="1400" spc="30" dirty="0">
                <a:solidFill>
                  <a:srgbClr val="151616"/>
                </a:solidFill>
                <a:latin typeface="Arial"/>
                <a:cs typeface="Arial"/>
              </a:rPr>
              <a:t>Inverter</a:t>
            </a:r>
            <a:endParaRPr sz="1400">
              <a:latin typeface="Arial"/>
              <a:cs typeface="Arial"/>
            </a:endParaRPr>
          </a:p>
          <a:p>
            <a:pPr marL="234950" indent="-222885">
              <a:lnSpc>
                <a:spcPct val="100000"/>
              </a:lnSpc>
              <a:spcBef>
                <a:spcPts val="805"/>
              </a:spcBef>
              <a:buSzPct val="85714"/>
              <a:buFont typeface="Wingdings"/>
              <a:buChar char="Ÿ"/>
              <a:tabLst>
                <a:tab pos="234950" algn="l"/>
                <a:tab pos="235585" algn="l"/>
              </a:tabLst>
            </a:pPr>
            <a:r>
              <a:rPr sz="1400" spc="60" dirty="0">
                <a:solidFill>
                  <a:srgbClr val="151616"/>
                </a:solidFill>
                <a:latin typeface="Arial"/>
                <a:cs typeface="Arial"/>
              </a:rPr>
              <a:t>Battery</a:t>
            </a:r>
            <a:endParaRPr sz="1400">
              <a:latin typeface="Arial"/>
              <a:cs typeface="Arial"/>
            </a:endParaRPr>
          </a:p>
          <a:p>
            <a:pPr marL="234950" indent="-222885">
              <a:lnSpc>
                <a:spcPct val="100000"/>
              </a:lnSpc>
              <a:spcBef>
                <a:spcPts val="800"/>
              </a:spcBef>
              <a:buSzPct val="85714"/>
              <a:buFont typeface="Wingdings"/>
              <a:buChar char="Ÿ"/>
              <a:tabLst>
                <a:tab pos="234950" algn="l"/>
                <a:tab pos="235585" algn="l"/>
              </a:tabLst>
            </a:pPr>
            <a:r>
              <a:rPr sz="1400" spc="25" dirty="0">
                <a:solidFill>
                  <a:srgbClr val="151616"/>
                </a:solidFill>
                <a:latin typeface="Arial"/>
                <a:cs typeface="Arial"/>
              </a:rPr>
              <a:t>Solar</a:t>
            </a:r>
            <a:r>
              <a:rPr sz="1400" spc="-22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400" spc="35" dirty="0">
                <a:solidFill>
                  <a:srgbClr val="151616"/>
                </a:solidFill>
                <a:latin typeface="Arial"/>
                <a:cs typeface="Arial"/>
              </a:rPr>
              <a:t>Panel</a:t>
            </a:r>
            <a:endParaRPr sz="1400">
              <a:latin typeface="Arial"/>
              <a:cs typeface="Arial"/>
            </a:endParaRPr>
          </a:p>
          <a:p>
            <a:pPr marL="234950" indent="-222885">
              <a:lnSpc>
                <a:spcPct val="100000"/>
              </a:lnSpc>
              <a:spcBef>
                <a:spcPts val="805"/>
              </a:spcBef>
              <a:buSzPct val="85714"/>
              <a:buFont typeface="Wingdings"/>
              <a:buChar char="Ÿ"/>
              <a:tabLst>
                <a:tab pos="234950" algn="l"/>
                <a:tab pos="235585" algn="l"/>
              </a:tabLst>
            </a:pPr>
            <a:r>
              <a:rPr sz="1400" spc="30" dirty="0">
                <a:solidFill>
                  <a:srgbClr val="151616"/>
                </a:solidFill>
                <a:latin typeface="Arial"/>
                <a:cs typeface="Arial"/>
              </a:rPr>
              <a:t>Charger</a:t>
            </a:r>
            <a:r>
              <a:rPr sz="1400" spc="-26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400" spc="30" dirty="0">
                <a:solidFill>
                  <a:srgbClr val="151616"/>
                </a:solidFill>
                <a:latin typeface="Arial"/>
                <a:cs typeface="Arial"/>
              </a:rPr>
              <a:t>Controller</a:t>
            </a:r>
            <a:endParaRPr sz="1400">
              <a:latin typeface="Arial"/>
              <a:cs typeface="Arial"/>
            </a:endParaRPr>
          </a:p>
          <a:p>
            <a:pPr marL="234950" indent="-222885">
              <a:lnSpc>
                <a:spcPct val="100000"/>
              </a:lnSpc>
              <a:spcBef>
                <a:spcPts val="800"/>
              </a:spcBef>
              <a:buSzPct val="85714"/>
              <a:buFont typeface="Wingdings"/>
              <a:buChar char="Ÿ"/>
              <a:tabLst>
                <a:tab pos="234950" algn="l"/>
                <a:tab pos="235585" algn="l"/>
              </a:tabLst>
            </a:pPr>
            <a:r>
              <a:rPr sz="1400" spc="20" dirty="0">
                <a:solidFill>
                  <a:srgbClr val="151616"/>
                </a:solidFill>
                <a:latin typeface="Arial"/>
                <a:cs typeface="Arial"/>
              </a:rPr>
              <a:t>Structure</a:t>
            </a:r>
            <a:endParaRPr sz="1400">
              <a:latin typeface="Arial"/>
              <a:cs typeface="Arial"/>
            </a:endParaRPr>
          </a:p>
          <a:p>
            <a:pPr marL="230504" indent="-218440">
              <a:lnSpc>
                <a:spcPct val="100000"/>
              </a:lnSpc>
              <a:spcBef>
                <a:spcPts val="805"/>
              </a:spcBef>
              <a:buSzPct val="85714"/>
              <a:buFont typeface="Wingdings"/>
              <a:buChar char="Ÿ"/>
              <a:tabLst>
                <a:tab pos="230504" algn="l"/>
                <a:tab pos="231140" algn="l"/>
              </a:tabLst>
            </a:pPr>
            <a:r>
              <a:rPr sz="1400" spc="25" dirty="0">
                <a:solidFill>
                  <a:srgbClr val="151616"/>
                </a:solidFill>
                <a:latin typeface="Arial"/>
                <a:cs typeface="Arial"/>
              </a:rPr>
              <a:t>Wires</a:t>
            </a:r>
            <a:r>
              <a:rPr sz="1400" spc="-19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400" spc="-55" dirty="0">
                <a:solidFill>
                  <a:srgbClr val="151616"/>
                </a:solidFill>
                <a:latin typeface="Arial"/>
                <a:cs typeface="Arial"/>
              </a:rPr>
              <a:t>&amp;</a:t>
            </a:r>
            <a:r>
              <a:rPr sz="1400" spc="-20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400" spc="35" dirty="0">
                <a:solidFill>
                  <a:srgbClr val="151616"/>
                </a:solidFill>
                <a:latin typeface="Arial"/>
                <a:cs typeface="Arial"/>
              </a:rPr>
              <a:t>Cables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9960" y="3457956"/>
            <a:ext cx="484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5" dirty="0">
                <a:solidFill>
                  <a:srgbClr val="38562B"/>
                </a:solidFill>
                <a:latin typeface="Arial"/>
                <a:cs typeface="Arial"/>
              </a:rPr>
              <a:t>Cost</a:t>
            </a:r>
            <a:r>
              <a:rPr sz="2400" b="1" spc="-155" dirty="0">
                <a:solidFill>
                  <a:srgbClr val="38562B"/>
                </a:solidFill>
                <a:latin typeface="Arial"/>
                <a:cs typeface="Arial"/>
              </a:rPr>
              <a:t> </a:t>
            </a:r>
            <a:r>
              <a:rPr sz="2400" b="1" spc="40" dirty="0">
                <a:solidFill>
                  <a:srgbClr val="38562B"/>
                </a:solidFill>
                <a:latin typeface="Arial"/>
                <a:cs typeface="Arial"/>
              </a:rPr>
              <a:t>per</a:t>
            </a:r>
            <a:r>
              <a:rPr sz="2400" b="1" spc="-185" dirty="0">
                <a:solidFill>
                  <a:srgbClr val="38562B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rgbClr val="38562B"/>
                </a:solidFill>
                <a:latin typeface="Arial"/>
                <a:cs typeface="Arial"/>
              </a:rPr>
              <a:t>KW</a:t>
            </a:r>
            <a:r>
              <a:rPr sz="2400" b="1" spc="-190" dirty="0">
                <a:solidFill>
                  <a:srgbClr val="38562B"/>
                </a:solidFill>
                <a:latin typeface="Arial"/>
                <a:cs typeface="Arial"/>
              </a:rPr>
              <a:t> </a:t>
            </a:r>
            <a:r>
              <a:rPr sz="2400" b="1" spc="25" dirty="0">
                <a:solidFill>
                  <a:srgbClr val="38562B"/>
                </a:solidFill>
                <a:latin typeface="Arial"/>
                <a:cs typeface="Arial"/>
              </a:rPr>
              <a:t>for</a:t>
            </a:r>
            <a:r>
              <a:rPr sz="2400" b="1" spc="-185" dirty="0">
                <a:solidFill>
                  <a:srgbClr val="38562B"/>
                </a:solidFill>
                <a:latin typeface="Arial"/>
                <a:cs typeface="Arial"/>
              </a:rPr>
              <a:t> </a:t>
            </a:r>
            <a:r>
              <a:rPr sz="2400" b="1" spc="5" dirty="0">
                <a:solidFill>
                  <a:srgbClr val="38562B"/>
                </a:solidFill>
                <a:latin typeface="Arial"/>
                <a:cs typeface="Arial"/>
              </a:rPr>
              <a:t>Solar</a:t>
            </a:r>
            <a:r>
              <a:rPr sz="2400" b="1" spc="-185" dirty="0">
                <a:solidFill>
                  <a:srgbClr val="38562B"/>
                </a:solidFill>
                <a:latin typeface="Arial"/>
                <a:cs typeface="Arial"/>
              </a:rPr>
              <a:t> </a:t>
            </a:r>
            <a:r>
              <a:rPr sz="2400" b="1" spc="25" dirty="0">
                <a:solidFill>
                  <a:srgbClr val="38562B"/>
                </a:solidFill>
                <a:latin typeface="Arial"/>
                <a:cs typeface="Arial"/>
              </a:rPr>
              <a:t>Generation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62890" cy="10692130"/>
          </a:xfrm>
          <a:custGeom>
            <a:avLst/>
            <a:gdLst/>
            <a:ahLst/>
            <a:cxnLst/>
            <a:rect l="l" t="t" r="r" b="b"/>
            <a:pathLst>
              <a:path w="262890" h="10692130">
                <a:moveTo>
                  <a:pt x="262876" y="0"/>
                </a:moveTo>
                <a:lnTo>
                  <a:pt x="0" y="0"/>
                </a:lnTo>
                <a:lnTo>
                  <a:pt x="0" y="10692003"/>
                </a:lnTo>
                <a:lnTo>
                  <a:pt x="262876" y="10692003"/>
                </a:lnTo>
                <a:lnTo>
                  <a:pt x="262876" y="0"/>
                </a:lnTo>
                <a:close/>
              </a:path>
            </a:pathLst>
          </a:custGeom>
          <a:solidFill>
            <a:srgbClr val="95C6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42723" y="9580638"/>
            <a:ext cx="430530" cy="659130"/>
          </a:xfrm>
          <a:custGeom>
            <a:avLst/>
            <a:gdLst/>
            <a:ahLst/>
            <a:cxnLst/>
            <a:rect l="l" t="t" r="r" b="b"/>
            <a:pathLst>
              <a:path w="430529" h="659129">
                <a:moveTo>
                  <a:pt x="270611" y="649300"/>
                </a:moveTo>
                <a:lnTo>
                  <a:pt x="268287" y="642759"/>
                </a:lnTo>
                <a:lnTo>
                  <a:pt x="261251" y="639787"/>
                </a:lnTo>
                <a:lnTo>
                  <a:pt x="168973" y="639787"/>
                </a:lnTo>
                <a:lnTo>
                  <a:pt x="161937" y="642759"/>
                </a:lnTo>
                <a:lnTo>
                  <a:pt x="159613" y="649300"/>
                </a:lnTo>
                <a:lnTo>
                  <a:pt x="161975" y="655840"/>
                </a:lnTo>
                <a:lnTo>
                  <a:pt x="168973" y="658812"/>
                </a:lnTo>
                <a:lnTo>
                  <a:pt x="261251" y="658812"/>
                </a:lnTo>
                <a:lnTo>
                  <a:pt x="268249" y="655840"/>
                </a:lnTo>
                <a:lnTo>
                  <a:pt x="270611" y="649300"/>
                </a:lnTo>
                <a:close/>
              </a:path>
              <a:path w="430529" h="659129">
                <a:moveTo>
                  <a:pt x="297522" y="608139"/>
                </a:moveTo>
                <a:lnTo>
                  <a:pt x="295198" y="601599"/>
                </a:lnTo>
                <a:lnTo>
                  <a:pt x="288150" y="598627"/>
                </a:lnTo>
                <a:lnTo>
                  <a:pt x="142074" y="598627"/>
                </a:lnTo>
                <a:lnTo>
                  <a:pt x="135026" y="601599"/>
                </a:lnTo>
                <a:lnTo>
                  <a:pt x="132702" y="608139"/>
                </a:lnTo>
                <a:lnTo>
                  <a:pt x="135064" y="614680"/>
                </a:lnTo>
                <a:lnTo>
                  <a:pt x="142074" y="617651"/>
                </a:lnTo>
                <a:lnTo>
                  <a:pt x="288150" y="617651"/>
                </a:lnTo>
                <a:lnTo>
                  <a:pt x="295160" y="614680"/>
                </a:lnTo>
                <a:lnTo>
                  <a:pt x="297522" y="608139"/>
                </a:lnTo>
                <a:close/>
              </a:path>
              <a:path w="430529" h="659129">
                <a:moveTo>
                  <a:pt x="329476" y="566978"/>
                </a:moveTo>
                <a:lnTo>
                  <a:pt x="327126" y="560438"/>
                </a:lnTo>
                <a:lnTo>
                  <a:pt x="320128" y="557466"/>
                </a:lnTo>
                <a:lnTo>
                  <a:pt x="110109" y="557466"/>
                </a:lnTo>
                <a:lnTo>
                  <a:pt x="103098" y="560438"/>
                </a:lnTo>
                <a:lnTo>
                  <a:pt x="100736" y="566978"/>
                </a:lnTo>
                <a:lnTo>
                  <a:pt x="103060" y="573519"/>
                </a:lnTo>
                <a:lnTo>
                  <a:pt x="110109" y="576491"/>
                </a:lnTo>
                <a:lnTo>
                  <a:pt x="320128" y="576491"/>
                </a:lnTo>
                <a:lnTo>
                  <a:pt x="327164" y="573519"/>
                </a:lnTo>
                <a:lnTo>
                  <a:pt x="329476" y="566978"/>
                </a:lnTo>
                <a:close/>
              </a:path>
              <a:path w="430529" h="659129">
                <a:moveTo>
                  <a:pt x="329476" y="525818"/>
                </a:moveTo>
                <a:lnTo>
                  <a:pt x="327126" y="519277"/>
                </a:lnTo>
                <a:lnTo>
                  <a:pt x="320128" y="516305"/>
                </a:lnTo>
                <a:lnTo>
                  <a:pt x="225729" y="516305"/>
                </a:lnTo>
                <a:lnTo>
                  <a:pt x="216865" y="398526"/>
                </a:lnTo>
                <a:lnTo>
                  <a:pt x="222300" y="396798"/>
                </a:lnTo>
                <a:lnTo>
                  <a:pt x="235483" y="394525"/>
                </a:lnTo>
                <a:lnTo>
                  <a:pt x="250609" y="393763"/>
                </a:lnTo>
                <a:lnTo>
                  <a:pt x="261899" y="396582"/>
                </a:lnTo>
                <a:lnTo>
                  <a:pt x="255816" y="393941"/>
                </a:lnTo>
                <a:lnTo>
                  <a:pt x="242760" y="391680"/>
                </a:lnTo>
                <a:lnTo>
                  <a:pt x="227863" y="390626"/>
                </a:lnTo>
                <a:lnTo>
                  <a:pt x="216344" y="391655"/>
                </a:lnTo>
                <a:lnTo>
                  <a:pt x="215607" y="373900"/>
                </a:lnTo>
                <a:lnTo>
                  <a:pt x="215099" y="344436"/>
                </a:lnTo>
                <a:lnTo>
                  <a:pt x="215176" y="330695"/>
                </a:lnTo>
                <a:lnTo>
                  <a:pt x="222008" y="328790"/>
                </a:lnTo>
                <a:lnTo>
                  <a:pt x="233908" y="327291"/>
                </a:lnTo>
                <a:lnTo>
                  <a:pt x="246532" y="326783"/>
                </a:lnTo>
                <a:lnTo>
                  <a:pt x="255549" y="327850"/>
                </a:lnTo>
                <a:lnTo>
                  <a:pt x="249631" y="325488"/>
                </a:lnTo>
                <a:lnTo>
                  <a:pt x="237210" y="324205"/>
                </a:lnTo>
                <a:lnTo>
                  <a:pt x="223850" y="323900"/>
                </a:lnTo>
                <a:lnTo>
                  <a:pt x="215176" y="324485"/>
                </a:lnTo>
                <a:lnTo>
                  <a:pt x="215976" y="299770"/>
                </a:lnTo>
                <a:lnTo>
                  <a:pt x="217144" y="280555"/>
                </a:lnTo>
                <a:lnTo>
                  <a:pt x="219062" y="258737"/>
                </a:lnTo>
                <a:lnTo>
                  <a:pt x="227342" y="255765"/>
                </a:lnTo>
                <a:lnTo>
                  <a:pt x="238696" y="254800"/>
                </a:lnTo>
                <a:lnTo>
                  <a:pt x="254000" y="254977"/>
                </a:lnTo>
                <a:lnTo>
                  <a:pt x="248437" y="253733"/>
                </a:lnTo>
                <a:lnTo>
                  <a:pt x="238391" y="252844"/>
                </a:lnTo>
                <a:lnTo>
                  <a:pt x="227520" y="253085"/>
                </a:lnTo>
                <a:lnTo>
                  <a:pt x="219456" y="255244"/>
                </a:lnTo>
                <a:lnTo>
                  <a:pt x="221500" y="239496"/>
                </a:lnTo>
                <a:lnTo>
                  <a:pt x="223989" y="224967"/>
                </a:lnTo>
                <a:lnTo>
                  <a:pt x="226885" y="211836"/>
                </a:lnTo>
                <a:lnTo>
                  <a:pt x="230187" y="200228"/>
                </a:lnTo>
                <a:lnTo>
                  <a:pt x="227558" y="205054"/>
                </a:lnTo>
                <a:lnTo>
                  <a:pt x="225120" y="210908"/>
                </a:lnTo>
                <a:lnTo>
                  <a:pt x="222846" y="217741"/>
                </a:lnTo>
                <a:lnTo>
                  <a:pt x="220738" y="225463"/>
                </a:lnTo>
                <a:lnTo>
                  <a:pt x="214503" y="223405"/>
                </a:lnTo>
                <a:lnTo>
                  <a:pt x="205701" y="222389"/>
                </a:lnTo>
                <a:lnTo>
                  <a:pt x="197408" y="222224"/>
                </a:lnTo>
                <a:lnTo>
                  <a:pt x="192659" y="222745"/>
                </a:lnTo>
                <a:lnTo>
                  <a:pt x="202349" y="223596"/>
                </a:lnTo>
                <a:lnTo>
                  <a:pt x="210400" y="224751"/>
                </a:lnTo>
                <a:lnTo>
                  <a:pt x="217754" y="226758"/>
                </a:lnTo>
                <a:lnTo>
                  <a:pt x="220052" y="228320"/>
                </a:lnTo>
                <a:lnTo>
                  <a:pt x="216115" y="250901"/>
                </a:lnTo>
                <a:lnTo>
                  <a:pt x="212725" y="286308"/>
                </a:lnTo>
                <a:lnTo>
                  <a:pt x="204025" y="285229"/>
                </a:lnTo>
                <a:lnTo>
                  <a:pt x="192671" y="286626"/>
                </a:lnTo>
                <a:lnTo>
                  <a:pt x="182410" y="289001"/>
                </a:lnTo>
                <a:lnTo>
                  <a:pt x="176999" y="290830"/>
                </a:lnTo>
                <a:lnTo>
                  <a:pt x="192062" y="288709"/>
                </a:lnTo>
                <a:lnTo>
                  <a:pt x="203555" y="288010"/>
                </a:lnTo>
                <a:lnTo>
                  <a:pt x="212445" y="289407"/>
                </a:lnTo>
                <a:lnTo>
                  <a:pt x="211531" y="305689"/>
                </a:lnTo>
                <a:lnTo>
                  <a:pt x="210896" y="322592"/>
                </a:lnTo>
                <a:lnTo>
                  <a:pt x="210566" y="339953"/>
                </a:lnTo>
                <a:lnTo>
                  <a:pt x="210527" y="357619"/>
                </a:lnTo>
                <a:lnTo>
                  <a:pt x="202133" y="355358"/>
                </a:lnTo>
                <a:lnTo>
                  <a:pt x="189153" y="356552"/>
                </a:lnTo>
                <a:lnTo>
                  <a:pt x="176822" y="359244"/>
                </a:lnTo>
                <a:lnTo>
                  <a:pt x="170408" y="361505"/>
                </a:lnTo>
                <a:lnTo>
                  <a:pt x="198437" y="358965"/>
                </a:lnTo>
                <a:lnTo>
                  <a:pt x="209042" y="360667"/>
                </a:lnTo>
                <a:lnTo>
                  <a:pt x="210972" y="380593"/>
                </a:lnTo>
                <a:lnTo>
                  <a:pt x="212979" y="432689"/>
                </a:lnTo>
                <a:lnTo>
                  <a:pt x="206527" y="433628"/>
                </a:lnTo>
                <a:lnTo>
                  <a:pt x="192062" y="434848"/>
                </a:lnTo>
                <a:lnTo>
                  <a:pt x="176898" y="436867"/>
                </a:lnTo>
                <a:lnTo>
                  <a:pt x="168338" y="440207"/>
                </a:lnTo>
                <a:lnTo>
                  <a:pt x="178993" y="438302"/>
                </a:lnTo>
                <a:lnTo>
                  <a:pt x="193890" y="438924"/>
                </a:lnTo>
                <a:lnTo>
                  <a:pt x="207238" y="441896"/>
                </a:lnTo>
                <a:lnTo>
                  <a:pt x="213233" y="447052"/>
                </a:lnTo>
                <a:lnTo>
                  <a:pt x="213512" y="467334"/>
                </a:lnTo>
                <a:lnTo>
                  <a:pt x="213728" y="512216"/>
                </a:lnTo>
                <a:lnTo>
                  <a:pt x="213918" y="516305"/>
                </a:lnTo>
                <a:lnTo>
                  <a:pt x="110109" y="516305"/>
                </a:lnTo>
                <a:lnTo>
                  <a:pt x="103098" y="519277"/>
                </a:lnTo>
                <a:lnTo>
                  <a:pt x="100736" y="525818"/>
                </a:lnTo>
                <a:lnTo>
                  <a:pt x="103060" y="532358"/>
                </a:lnTo>
                <a:lnTo>
                  <a:pt x="110109" y="535330"/>
                </a:lnTo>
                <a:lnTo>
                  <a:pt x="320128" y="535330"/>
                </a:lnTo>
                <a:lnTo>
                  <a:pt x="327164" y="532358"/>
                </a:lnTo>
                <a:lnTo>
                  <a:pt x="329476" y="525818"/>
                </a:lnTo>
                <a:close/>
              </a:path>
              <a:path w="430529" h="659129">
                <a:moveTo>
                  <a:pt x="430250" y="219430"/>
                </a:moveTo>
                <a:lnTo>
                  <a:pt x="430187" y="218478"/>
                </a:lnTo>
                <a:lnTo>
                  <a:pt x="426758" y="177622"/>
                </a:lnTo>
                <a:lnTo>
                  <a:pt x="415442" y="137617"/>
                </a:lnTo>
                <a:lnTo>
                  <a:pt x="411060" y="128866"/>
                </a:lnTo>
                <a:lnTo>
                  <a:pt x="411060" y="207225"/>
                </a:lnTo>
                <a:lnTo>
                  <a:pt x="408393" y="249491"/>
                </a:lnTo>
                <a:lnTo>
                  <a:pt x="396036" y="291312"/>
                </a:lnTo>
                <a:lnTo>
                  <a:pt x="373303" y="331216"/>
                </a:lnTo>
                <a:lnTo>
                  <a:pt x="348945" y="363029"/>
                </a:lnTo>
                <a:lnTo>
                  <a:pt x="330263" y="398145"/>
                </a:lnTo>
                <a:lnTo>
                  <a:pt x="317563" y="435825"/>
                </a:lnTo>
                <a:lnTo>
                  <a:pt x="311175" y="475272"/>
                </a:lnTo>
                <a:lnTo>
                  <a:pt x="280263" y="475272"/>
                </a:lnTo>
                <a:lnTo>
                  <a:pt x="312343" y="421233"/>
                </a:lnTo>
                <a:lnTo>
                  <a:pt x="330022" y="372745"/>
                </a:lnTo>
                <a:lnTo>
                  <a:pt x="335546" y="329018"/>
                </a:lnTo>
                <a:lnTo>
                  <a:pt x="331190" y="289255"/>
                </a:lnTo>
                <a:lnTo>
                  <a:pt x="319201" y="252679"/>
                </a:lnTo>
                <a:lnTo>
                  <a:pt x="301853" y="218478"/>
                </a:lnTo>
                <a:lnTo>
                  <a:pt x="281368" y="185877"/>
                </a:lnTo>
                <a:lnTo>
                  <a:pt x="260045" y="154076"/>
                </a:lnTo>
                <a:lnTo>
                  <a:pt x="240118" y="122275"/>
                </a:lnTo>
                <a:lnTo>
                  <a:pt x="236969" y="115963"/>
                </a:lnTo>
                <a:lnTo>
                  <a:pt x="223850" y="89687"/>
                </a:lnTo>
                <a:lnTo>
                  <a:pt x="221500" y="81864"/>
                </a:lnTo>
                <a:lnTo>
                  <a:pt x="208762" y="81775"/>
                </a:lnTo>
                <a:lnTo>
                  <a:pt x="206387" y="89687"/>
                </a:lnTo>
                <a:lnTo>
                  <a:pt x="190106" y="122275"/>
                </a:lnTo>
                <a:lnTo>
                  <a:pt x="170180" y="154076"/>
                </a:lnTo>
                <a:lnTo>
                  <a:pt x="148844" y="185889"/>
                </a:lnTo>
                <a:lnTo>
                  <a:pt x="128371" y="218490"/>
                </a:lnTo>
                <a:lnTo>
                  <a:pt x="111010" y="252691"/>
                </a:lnTo>
                <a:lnTo>
                  <a:pt x="99034" y="289267"/>
                </a:lnTo>
                <a:lnTo>
                  <a:pt x="94678" y="329018"/>
                </a:lnTo>
                <a:lnTo>
                  <a:pt x="100203" y="372745"/>
                </a:lnTo>
                <a:lnTo>
                  <a:pt x="117881" y="421233"/>
                </a:lnTo>
                <a:lnTo>
                  <a:pt x="149961" y="475272"/>
                </a:lnTo>
                <a:lnTo>
                  <a:pt x="119164" y="475272"/>
                </a:lnTo>
                <a:lnTo>
                  <a:pt x="106438" y="414909"/>
                </a:lnTo>
                <a:lnTo>
                  <a:pt x="85445" y="369633"/>
                </a:lnTo>
                <a:lnTo>
                  <a:pt x="65773" y="341210"/>
                </a:lnTo>
                <a:lnTo>
                  <a:pt x="57048" y="331343"/>
                </a:lnTo>
                <a:lnTo>
                  <a:pt x="34302" y="291630"/>
                </a:lnTo>
                <a:lnTo>
                  <a:pt x="21894" y="249910"/>
                </a:lnTo>
                <a:lnTo>
                  <a:pt x="19164" y="207670"/>
                </a:lnTo>
                <a:lnTo>
                  <a:pt x="25438" y="166331"/>
                </a:lnTo>
                <a:lnTo>
                  <a:pt x="40055" y="127381"/>
                </a:lnTo>
                <a:lnTo>
                  <a:pt x="62369" y="92252"/>
                </a:lnTo>
                <a:lnTo>
                  <a:pt x="91694" y="62395"/>
                </a:lnTo>
                <a:lnTo>
                  <a:pt x="127368" y="39268"/>
                </a:lnTo>
                <a:lnTo>
                  <a:pt x="168757" y="24320"/>
                </a:lnTo>
                <a:lnTo>
                  <a:pt x="215176" y="19024"/>
                </a:lnTo>
                <a:lnTo>
                  <a:pt x="261391" y="24295"/>
                </a:lnTo>
                <a:lnTo>
                  <a:pt x="302666" y="39179"/>
                </a:lnTo>
                <a:lnTo>
                  <a:pt x="338302" y="62217"/>
                </a:lnTo>
                <a:lnTo>
                  <a:pt x="367652" y="91973"/>
                </a:lnTo>
                <a:lnTo>
                  <a:pt x="390004" y="127025"/>
                </a:lnTo>
                <a:lnTo>
                  <a:pt x="404698" y="165912"/>
                </a:lnTo>
                <a:lnTo>
                  <a:pt x="411060" y="207225"/>
                </a:lnTo>
                <a:lnTo>
                  <a:pt x="411060" y="128866"/>
                </a:lnTo>
                <a:lnTo>
                  <a:pt x="396887" y="100520"/>
                </a:lnTo>
                <a:lnTo>
                  <a:pt x="371652" y="67487"/>
                </a:lnTo>
                <a:lnTo>
                  <a:pt x="340296" y="39738"/>
                </a:lnTo>
                <a:lnTo>
                  <a:pt x="304380" y="19024"/>
                </a:lnTo>
                <a:lnTo>
                  <a:pt x="303390" y="18453"/>
                </a:lnTo>
                <a:lnTo>
                  <a:pt x="261493" y="4813"/>
                </a:lnTo>
                <a:lnTo>
                  <a:pt x="215176" y="0"/>
                </a:lnTo>
                <a:lnTo>
                  <a:pt x="168681" y="4826"/>
                </a:lnTo>
                <a:lnTo>
                  <a:pt x="126695" y="18491"/>
                </a:lnTo>
                <a:lnTo>
                  <a:pt x="89763" y="39827"/>
                </a:lnTo>
                <a:lnTo>
                  <a:pt x="58432" y="67614"/>
                </a:lnTo>
                <a:lnTo>
                  <a:pt x="33248" y="100660"/>
                </a:lnTo>
                <a:lnTo>
                  <a:pt x="14757" y="137782"/>
                </a:lnTo>
                <a:lnTo>
                  <a:pt x="3492" y="177761"/>
                </a:lnTo>
                <a:lnTo>
                  <a:pt x="0" y="219430"/>
                </a:lnTo>
                <a:lnTo>
                  <a:pt x="4838" y="261569"/>
                </a:lnTo>
                <a:lnTo>
                  <a:pt x="18542" y="302983"/>
                </a:lnTo>
                <a:lnTo>
                  <a:pt x="41656" y="342480"/>
                </a:lnTo>
                <a:lnTo>
                  <a:pt x="50927" y="352933"/>
                </a:lnTo>
                <a:lnTo>
                  <a:pt x="70319" y="382231"/>
                </a:lnTo>
                <a:lnTo>
                  <a:pt x="90131" y="427316"/>
                </a:lnTo>
                <a:lnTo>
                  <a:pt x="100660" y="485114"/>
                </a:lnTo>
                <a:lnTo>
                  <a:pt x="100660" y="489318"/>
                </a:lnTo>
                <a:lnTo>
                  <a:pt x="104432" y="494169"/>
                </a:lnTo>
                <a:lnTo>
                  <a:pt x="140093" y="494258"/>
                </a:lnTo>
                <a:lnTo>
                  <a:pt x="161175" y="494118"/>
                </a:lnTo>
                <a:lnTo>
                  <a:pt x="171831" y="493661"/>
                </a:lnTo>
                <a:lnTo>
                  <a:pt x="176834" y="481482"/>
                </a:lnTo>
                <a:lnTo>
                  <a:pt x="172808" y="475272"/>
                </a:lnTo>
                <a:lnTo>
                  <a:pt x="160070" y="455650"/>
                </a:lnTo>
                <a:lnTo>
                  <a:pt x="135280" y="414515"/>
                </a:lnTo>
                <a:lnTo>
                  <a:pt x="116192" y="356450"/>
                </a:lnTo>
                <a:lnTo>
                  <a:pt x="114731" y="310222"/>
                </a:lnTo>
                <a:lnTo>
                  <a:pt x="125171" y="268351"/>
                </a:lnTo>
                <a:lnTo>
                  <a:pt x="143967" y="229412"/>
                </a:lnTo>
                <a:lnTo>
                  <a:pt x="167576" y="191985"/>
                </a:lnTo>
                <a:lnTo>
                  <a:pt x="192493" y="154647"/>
                </a:lnTo>
                <a:lnTo>
                  <a:pt x="215176" y="115963"/>
                </a:lnTo>
                <a:lnTo>
                  <a:pt x="236816" y="153123"/>
                </a:lnTo>
                <a:lnTo>
                  <a:pt x="260819" y="189014"/>
                </a:lnTo>
                <a:lnTo>
                  <a:pt x="283997" y="225272"/>
                </a:lnTo>
                <a:lnTo>
                  <a:pt x="303174" y="263525"/>
                </a:lnTo>
                <a:lnTo>
                  <a:pt x="316128" y="320217"/>
                </a:lnTo>
                <a:lnTo>
                  <a:pt x="311277" y="370243"/>
                </a:lnTo>
                <a:lnTo>
                  <a:pt x="295529" y="412851"/>
                </a:lnTo>
                <a:lnTo>
                  <a:pt x="275780" y="447306"/>
                </a:lnTo>
                <a:lnTo>
                  <a:pt x="258927" y="472846"/>
                </a:lnTo>
                <a:lnTo>
                  <a:pt x="251866" y="488721"/>
                </a:lnTo>
                <a:lnTo>
                  <a:pt x="261505" y="494169"/>
                </a:lnTo>
                <a:lnTo>
                  <a:pt x="321678" y="494042"/>
                </a:lnTo>
                <a:lnTo>
                  <a:pt x="329958" y="479183"/>
                </a:lnTo>
                <a:lnTo>
                  <a:pt x="330593" y="475272"/>
                </a:lnTo>
                <a:lnTo>
                  <a:pt x="335800" y="443611"/>
                </a:lnTo>
                <a:lnTo>
                  <a:pt x="351243" y="395465"/>
                </a:lnTo>
                <a:lnTo>
                  <a:pt x="388315" y="342861"/>
                </a:lnTo>
                <a:lnTo>
                  <a:pt x="411594" y="303149"/>
                </a:lnTo>
                <a:lnTo>
                  <a:pt x="425399" y="261569"/>
                </a:lnTo>
                <a:lnTo>
                  <a:pt x="430250" y="219430"/>
                </a:lnTo>
                <a:close/>
              </a:path>
            </a:pathLst>
          </a:custGeom>
          <a:solidFill>
            <a:srgbClr val="95C6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01931" y="10239823"/>
            <a:ext cx="911225" cy="140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-30" dirty="0">
                <a:solidFill>
                  <a:srgbClr val="262F3D"/>
                </a:solidFill>
                <a:latin typeface="Arial"/>
                <a:cs typeface="Arial"/>
              </a:rPr>
              <a:t>SMART</a:t>
            </a:r>
            <a:r>
              <a:rPr sz="750" b="1" spc="-80" dirty="0">
                <a:solidFill>
                  <a:srgbClr val="262F3D"/>
                </a:solidFill>
                <a:latin typeface="Arial"/>
                <a:cs typeface="Arial"/>
              </a:rPr>
              <a:t> </a:t>
            </a:r>
            <a:r>
              <a:rPr sz="750" b="1" spc="-15" dirty="0">
                <a:solidFill>
                  <a:srgbClr val="262F3D"/>
                </a:solidFill>
                <a:latin typeface="Arial"/>
                <a:cs typeface="Arial"/>
              </a:rPr>
              <a:t>SOLUTIONS</a:t>
            </a:r>
            <a:endParaRPr sz="7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93002" y="10357064"/>
            <a:ext cx="527685" cy="831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50" spc="10" dirty="0">
                <a:solidFill>
                  <a:srgbClr val="262F3D"/>
                </a:solidFill>
                <a:latin typeface="Arial"/>
                <a:cs typeface="Arial"/>
              </a:rPr>
              <a:t>For </a:t>
            </a:r>
            <a:r>
              <a:rPr sz="350" spc="25" dirty="0">
                <a:solidFill>
                  <a:srgbClr val="262F3D"/>
                </a:solidFill>
                <a:latin typeface="Arial"/>
                <a:cs typeface="Arial"/>
              </a:rPr>
              <a:t>Sustainable</a:t>
            </a:r>
            <a:r>
              <a:rPr sz="350" spc="-70" dirty="0">
                <a:solidFill>
                  <a:srgbClr val="262F3D"/>
                </a:solidFill>
                <a:latin typeface="Arial"/>
                <a:cs typeface="Arial"/>
              </a:rPr>
              <a:t> </a:t>
            </a:r>
            <a:r>
              <a:rPr sz="350" spc="10" dirty="0">
                <a:solidFill>
                  <a:srgbClr val="262F3D"/>
                </a:solidFill>
                <a:latin typeface="Arial"/>
                <a:cs typeface="Arial"/>
              </a:rPr>
              <a:t>Future</a:t>
            </a:r>
            <a:endParaRPr sz="3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0744" y="786003"/>
            <a:ext cx="2325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50" dirty="0">
                <a:solidFill>
                  <a:srgbClr val="38562B"/>
                </a:solidFill>
                <a:latin typeface="Arial"/>
                <a:cs typeface="Arial"/>
              </a:rPr>
              <a:t>Payback</a:t>
            </a:r>
            <a:r>
              <a:rPr sz="2400" b="1" spc="-210" dirty="0">
                <a:solidFill>
                  <a:srgbClr val="38562B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8562B"/>
                </a:solidFill>
                <a:latin typeface="Arial"/>
                <a:cs typeface="Arial"/>
              </a:rPr>
              <a:t>Period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0744" y="5422062"/>
            <a:ext cx="32626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75" dirty="0">
                <a:solidFill>
                  <a:srgbClr val="38562B"/>
                </a:solidFill>
                <a:latin typeface="Arial"/>
                <a:cs typeface="Arial"/>
              </a:rPr>
              <a:t>Warranty</a:t>
            </a:r>
            <a:r>
              <a:rPr sz="2400" b="1" spc="-290" dirty="0">
                <a:solidFill>
                  <a:srgbClr val="38562B"/>
                </a:solidFill>
                <a:latin typeface="Arial"/>
                <a:cs typeface="Arial"/>
              </a:rPr>
              <a:t> </a:t>
            </a:r>
            <a:r>
              <a:rPr sz="2400" b="1" spc="575" dirty="0">
                <a:solidFill>
                  <a:srgbClr val="38562B"/>
                </a:solidFill>
                <a:latin typeface="Arial"/>
                <a:cs typeface="Arial"/>
              </a:rPr>
              <a:t>/</a:t>
            </a:r>
            <a:r>
              <a:rPr sz="2400" b="1" spc="-240" dirty="0">
                <a:solidFill>
                  <a:srgbClr val="38562B"/>
                </a:solidFill>
                <a:latin typeface="Arial"/>
                <a:cs typeface="Arial"/>
              </a:rPr>
              <a:t> </a:t>
            </a:r>
            <a:r>
              <a:rPr sz="2400" b="1" spc="50" dirty="0">
                <a:solidFill>
                  <a:srgbClr val="38562B"/>
                </a:solidFill>
                <a:latin typeface="Arial"/>
                <a:cs typeface="Arial"/>
              </a:rPr>
              <a:t>Guarantee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7560309" cy="10692130"/>
            <a:chOff x="0" y="0"/>
            <a:chExt cx="7560309" cy="10692130"/>
          </a:xfrm>
        </p:grpSpPr>
        <p:sp>
          <p:nvSpPr>
            <p:cNvPr id="3" name="object 3"/>
            <p:cNvSpPr/>
            <p:nvPr/>
          </p:nvSpPr>
          <p:spPr>
            <a:xfrm>
              <a:off x="0" y="5746360"/>
              <a:ext cx="7560005" cy="494564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97128" y="0"/>
              <a:ext cx="262890" cy="5746750"/>
            </a:xfrm>
            <a:custGeom>
              <a:avLst/>
              <a:gdLst/>
              <a:ahLst/>
              <a:cxnLst/>
              <a:rect l="l" t="t" r="r" b="b"/>
              <a:pathLst>
                <a:path w="262890" h="5746750">
                  <a:moveTo>
                    <a:pt x="0" y="5746356"/>
                  </a:moveTo>
                  <a:lnTo>
                    <a:pt x="262877" y="5746356"/>
                  </a:lnTo>
                  <a:lnTo>
                    <a:pt x="262877" y="0"/>
                  </a:lnTo>
                  <a:lnTo>
                    <a:pt x="0" y="0"/>
                  </a:lnTo>
                  <a:lnTo>
                    <a:pt x="0" y="5746356"/>
                  </a:lnTo>
                  <a:close/>
                </a:path>
              </a:pathLst>
            </a:custGeom>
            <a:solidFill>
              <a:srgbClr val="95C6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5746356"/>
              <a:ext cx="7560309" cy="4946015"/>
            </a:xfrm>
            <a:custGeom>
              <a:avLst/>
              <a:gdLst/>
              <a:ahLst/>
              <a:cxnLst/>
              <a:rect l="l" t="t" r="r" b="b"/>
              <a:pathLst>
                <a:path w="7560309" h="4946015">
                  <a:moveTo>
                    <a:pt x="0" y="0"/>
                  </a:moveTo>
                  <a:lnTo>
                    <a:pt x="7560005" y="0"/>
                  </a:lnTo>
                  <a:lnTo>
                    <a:pt x="7560005" y="4945646"/>
                  </a:lnTo>
                  <a:lnTo>
                    <a:pt x="0" y="49456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C62B">
                <a:alpha val="80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52587" y="7493696"/>
            <a:ext cx="5059045" cy="1635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000"/>
              </a:lnSpc>
              <a:spcBef>
                <a:spcPts val="100"/>
              </a:spcBef>
            </a:pPr>
            <a:r>
              <a:rPr sz="1600" spc="-40" dirty="0">
                <a:solidFill>
                  <a:srgbClr val="FFFFFF"/>
                </a:solidFill>
                <a:latin typeface="Trebuchet MS"/>
                <a:cs typeface="Trebuchet MS"/>
              </a:rPr>
              <a:t>“We </a:t>
            </a:r>
            <a:r>
              <a:rPr sz="1600" spc="10" dirty="0">
                <a:solidFill>
                  <a:srgbClr val="FFFFFF"/>
                </a:solidFill>
                <a:latin typeface="Trebuchet MS"/>
                <a:cs typeface="Trebuchet MS"/>
              </a:rPr>
              <a:t>are </a:t>
            </a:r>
            <a:r>
              <a:rPr sz="1600" spc="-15" dirty="0">
                <a:solidFill>
                  <a:srgbClr val="FFFFFF"/>
                </a:solidFill>
                <a:latin typeface="Trebuchet MS"/>
                <a:cs typeface="Trebuchet MS"/>
              </a:rPr>
              <a:t>like </a:t>
            </a:r>
            <a:r>
              <a:rPr sz="1600" spc="20" dirty="0">
                <a:solidFill>
                  <a:srgbClr val="FFFFFF"/>
                </a:solidFill>
                <a:latin typeface="Trebuchet MS"/>
                <a:cs typeface="Trebuchet MS"/>
              </a:rPr>
              <a:t>tenant </a:t>
            </a:r>
            <a:r>
              <a:rPr sz="1600" spc="45" dirty="0">
                <a:solidFill>
                  <a:srgbClr val="FFFFFF"/>
                </a:solidFill>
                <a:latin typeface="Trebuchet MS"/>
                <a:cs typeface="Trebuchet MS"/>
              </a:rPr>
              <a:t>farmers </a:t>
            </a:r>
            <a:r>
              <a:rPr sz="1600" spc="35" dirty="0">
                <a:solidFill>
                  <a:srgbClr val="FFFFFF"/>
                </a:solidFill>
                <a:latin typeface="Trebuchet MS"/>
                <a:cs typeface="Trebuchet MS"/>
              </a:rPr>
              <a:t>chopping </a:t>
            </a:r>
            <a:r>
              <a:rPr sz="1600" spc="65" dirty="0">
                <a:solidFill>
                  <a:srgbClr val="FFFFFF"/>
                </a:solidFill>
                <a:latin typeface="Trebuchet MS"/>
                <a:cs typeface="Trebuchet MS"/>
              </a:rPr>
              <a:t>down </a:t>
            </a:r>
            <a:r>
              <a:rPr sz="1600" spc="1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600" spc="-2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5" dirty="0">
                <a:solidFill>
                  <a:srgbClr val="FFFFFF"/>
                </a:solidFill>
                <a:latin typeface="Trebuchet MS"/>
                <a:cs typeface="Trebuchet MS"/>
              </a:rPr>
              <a:t>fence  </a:t>
            </a:r>
            <a:r>
              <a:rPr sz="1600" spc="35" dirty="0">
                <a:solidFill>
                  <a:srgbClr val="FFFFFF"/>
                </a:solidFill>
                <a:latin typeface="Trebuchet MS"/>
                <a:cs typeface="Trebuchet MS"/>
              </a:rPr>
              <a:t>around our </a:t>
            </a:r>
            <a:r>
              <a:rPr sz="1600" spc="60" dirty="0">
                <a:solidFill>
                  <a:srgbClr val="FFFFFF"/>
                </a:solidFill>
                <a:latin typeface="Trebuchet MS"/>
                <a:cs typeface="Trebuchet MS"/>
              </a:rPr>
              <a:t>house </a:t>
            </a:r>
            <a:r>
              <a:rPr sz="1600" spc="30" dirty="0">
                <a:solidFill>
                  <a:srgbClr val="FFFFFF"/>
                </a:solidFill>
                <a:latin typeface="Trebuchet MS"/>
                <a:cs typeface="Trebuchet MS"/>
              </a:rPr>
              <a:t>for </a:t>
            </a:r>
            <a:r>
              <a:rPr sz="1600" spc="15" dirty="0">
                <a:solidFill>
                  <a:srgbClr val="FFFFFF"/>
                </a:solidFill>
                <a:latin typeface="Trebuchet MS"/>
                <a:cs typeface="Trebuchet MS"/>
              </a:rPr>
              <a:t>fuel </a:t>
            </a:r>
            <a:r>
              <a:rPr sz="1600" spc="55" dirty="0">
                <a:solidFill>
                  <a:srgbClr val="FFFFFF"/>
                </a:solidFill>
                <a:latin typeface="Trebuchet MS"/>
                <a:cs typeface="Trebuchet MS"/>
              </a:rPr>
              <a:t>when </a:t>
            </a:r>
            <a:r>
              <a:rPr sz="1600" spc="60" dirty="0">
                <a:solidFill>
                  <a:srgbClr val="FFFFFF"/>
                </a:solidFill>
                <a:latin typeface="Trebuchet MS"/>
                <a:cs typeface="Trebuchet MS"/>
              </a:rPr>
              <a:t>we </a:t>
            </a:r>
            <a:r>
              <a:rPr sz="1600" spc="55" dirty="0">
                <a:solidFill>
                  <a:srgbClr val="FFFFFF"/>
                </a:solidFill>
                <a:latin typeface="Trebuchet MS"/>
                <a:cs typeface="Trebuchet MS"/>
              </a:rPr>
              <a:t>should </a:t>
            </a:r>
            <a:r>
              <a:rPr sz="1600" spc="5" dirty="0">
                <a:solidFill>
                  <a:srgbClr val="FFFFFF"/>
                </a:solidFill>
                <a:latin typeface="Trebuchet MS"/>
                <a:cs typeface="Trebuchet MS"/>
              </a:rPr>
              <a:t>be </a:t>
            </a:r>
            <a:r>
              <a:rPr sz="1600" spc="60" dirty="0">
                <a:solidFill>
                  <a:srgbClr val="FFFFFF"/>
                </a:solidFill>
                <a:latin typeface="Trebuchet MS"/>
                <a:cs typeface="Trebuchet MS"/>
              </a:rPr>
              <a:t>using  </a:t>
            </a:r>
            <a:r>
              <a:rPr sz="1600" spc="45" dirty="0">
                <a:solidFill>
                  <a:srgbClr val="FFFFFF"/>
                </a:solidFill>
                <a:latin typeface="Trebuchet MS"/>
                <a:cs typeface="Trebuchet MS"/>
              </a:rPr>
              <a:t>Natures </a:t>
            </a:r>
            <a:r>
              <a:rPr sz="1600" spc="20" dirty="0">
                <a:solidFill>
                  <a:srgbClr val="FFFFFF"/>
                </a:solidFill>
                <a:latin typeface="Trebuchet MS"/>
                <a:cs typeface="Trebuchet MS"/>
              </a:rPr>
              <a:t>inexhaustible </a:t>
            </a:r>
            <a:r>
              <a:rPr sz="1600" spc="55" dirty="0">
                <a:solidFill>
                  <a:srgbClr val="FFFFFF"/>
                </a:solidFill>
                <a:latin typeface="Trebuchet MS"/>
                <a:cs typeface="Trebuchet MS"/>
              </a:rPr>
              <a:t>sources </a:t>
            </a:r>
            <a:r>
              <a:rPr sz="1600" spc="35" dirty="0">
                <a:solidFill>
                  <a:srgbClr val="FFFFFF"/>
                </a:solidFill>
                <a:latin typeface="Trebuchet MS"/>
                <a:cs typeface="Trebuchet MS"/>
              </a:rPr>
              <a:t>of energy </a:t>
            </a:r>
            <a:r>
              <a:rPr sz="1600" spc="350" dirty="0">
                <a:solidFill>
                  <a:srgbClr val="FFFFFF"/>
                </a:solidFill>
                <a:latin typeface="Trebuchet MS"/>
                <a:cs typeface="Trebuchet MS"/>
              </a:rPr>
              <a:t>– </a:t>
            </a:r>
            <a:r>
              <a:rPr sz="1600" spc="10" dirty="0">
                <a:solidFill>
                  <a:srgbClr val="FFFFFF"/>
                </a:solidFill>
                <a:latin typeface="Trebuchet MS"/>
                <a:cs typeface="Trebuchet MS"/>
              </a:rPr>
              <a:t>sun, </a:t>
            </a:r>
            <a:r>
              <a:rPr sz="1600" spc="40" dirty="0">
                <a:solidFill>
                  <a:srgbClr val="FFFFFF"/>
                </a:solidFill>
                <a:latin typeface="Trebuchet MS"/>
                <a:cs typeface="Trebuchet MS"/>
              </a:rPr>
              <a:t>wind  and </a:t>
            </a:r>
            <a:r>
              <a:rPr sz="1600" spc="-55" dirty="0">
                <a:solidFill>
                  <a:srgbClr val="FFFFFF"/>
                </a:solidFill>
                <a:latin typeface="Trebuchet MS"/>
                <a:cs typeface="Trebuchet MS"/>
              </a:rPr>
              <a:t>tide. </a:t>
            </a:r>
            <a:r>
              <a:rPr sz="1600" spc="200" dirty="0">
                <a:solidFill>
                  <a:srgbClr val="FFFFFF"/>
                </a:solidFill>
                <a:latin typeface="Trebuchet MS"/>
                <a:cs typeface="Trebuchet MS"/>
              </a:rPr>
              <a:t>… </a:t>
            </a:r>
            <a:r>
              <a:rPr sz="1600" spc="-95" dirty="0">
                <a:solidFill>
                  <a:srgbClr val="FFFFFF"/>
                </a:solidFill>
                <a:latin typeface="Trebuchet MS"/>
                <a:cs typeface="Trebuchet MS"/>
              </a:rPr>
              <a:t>I’d </a:t>
            </a:r>
            <a:r>
              <a:rPr sz="1600" spc="20" dirty="0">
                <a:solidFill>
                  <a:srgbClr val="FFFFFF"/>
                </a:solidFill>
                <a:latin typeface="Trebuchet MS"/>
                <a:cs typeface="Trebuchet MS"/>
              </a:rPr>
              <a:t>put </a:t>
            </a:r>
            <a:r>
              <a:rPr sz="1600" spc="65" dirty="0">
                <a:solidFill>
                  <a:srgbClr val="FFFFFF"/>
                </a:solidFill>
                <a:latin typeface="Trebuchet MS"/>
                <a:cs typeface="Trebuchet MS"/>
              </a:rPr>
              <a:t>my </a:t>
            </a:r>
            <a:r>
              <a:rPr sz="1600" spc="45" dirty="0">
                <a:solidFill>
                  <a:srgbClr val="FFFFFF"/>
                </a:solidFill>
                <a:latin typeface="Trebuchet MS"/>
                <a:cs typeface="Trebuchet MS"/>
              </a:rPr>
              <a:t>money </a:t>
            </a:r>
            <a:r>
              <a:rPr sz="1600" spc="55" dirty="0">
                <a:solidFill>
                  <a:srgbClr val="FFFFFF"/>
                </a:solidFill>
                <a:latin typeface="Trebuchet MS"/>
                <a:cs typeface="Trebuchet MS"/>
              </a:rPr>
              <a:t>on </a:t>
            </a:r>
            <a:r>
              <a:rPr sz="1600" spc="1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600" spc="85" dirty="0">
                <a:solidFill>
                  <a:srgbClr val="FFFFFF"/>
                </a:solidFill>
                <a:latin typeface="Trebuchet MS"/>
                <a:cs typeface="Trebuchet MS"/>
              </a:rPr>
              <a:t>sun </a:t>
            </a:r>
            <a:r>
              <a:rPr sz="1600" spc="40" dirty="0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sz="1600" spc="55" dirty="0">
                <a:solidFill>
                  <a:srgbClr val="FFFFFF"/>
                </a:solidFill>
                <a:latin typeface="Trebuchet MS"/>
                <a:cs typeface="Trebuchet MS"/>
              </a:rPr>
              <a:t>solar  </a:t>
            </a:r>
            <a:r>
              <a:rPr sz="1600" spc="-10" dirty="0">
                <a:solidFill>
                  <a:srgbClr val="FFFFFF"/>
                </a:solidFill>
                <a:latin typeface="Trebuchet MS"/>
                <a:cs typeface="Trebuchet MS"/>
              </a:rPr>
              <a:t>energy.</a:t>
            </a:r>
            <a:r>
              <a:rPr sz="1600" spc="-2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60" dirty="0">
                <a:solidFill>
                  <a:srgbClr val="FFFFFF"/>
                </a:solidFill>
                <a:latin typeface="Trebuchet MS"/>
                <a:cs typeface="Trebuchet MS"/>
              </a:rPr>
              <a:t>What</a:t>
            </a:r>
            <a:r>
              <a:rPr sz="1600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600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35" dirty="0">
                <a:solidFill>
                  <a:srgbClr val="FFFFFF"/>
                </a:solidFill>
                <a:latin typeface="Trebuchet MS"/>
                <a:cs typeface="Trebuchet MS"/>
              </a:rPr>
              <a:t>source</a:t>
            </a:r>
            <a:r>
              <a:rPr sz="1600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3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600" spc="-2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15" dirty="0">
                <a:solidFill>
                  <a:srgbClr val="FFFFFF"/>
                </a:solidFill>
                <a:latin typeface="Trebuchet MS"/>
                <a:cs typeface="Trebuchet MS"/>
              </a:rPr>
              <a:t>power!</a:t>
            </a:r>
            <a:r>
              <a:rPr sz="1600" spc="-2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600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35" dirty="0">
                <a:solidFill>
                  <a:srgbClr val="FFFFFF"/>
                </a:solidFill>
                <a:latin typeface="Trebuchet MS"/>
                <a:cs typeface="Trebuchet MS"/>
              </a:rPr>
              <a:t>hope</a:t>
            </a:r>
            <a:r>
              <a:rPr sz="1600" spc="-2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60" dirty="0">
                <a:solidFill>
                  <a:srgbClr val="FFFFFF"/>
                </a:solidFill>
                <a:latin typeface="Trebuchet MS"/>
                <a:cs typeface="Trebuchet MS"/>
              </a:rPr>
              <a:t>we</a:t>
            </a:r>
            <a:r>
              <a:rPr sz="1600" spc="-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Trebuchet MS"/>
                <a:cs typeface="Trebuchet MS"/>
              </a:rPr>
              <a:t>don’t</a:t>
            </a:r>
            <a:r>
              <a:rPr sz="1600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35" dirty="0">
                <a:solidFill>
                  <a:srgbClr val="FFFFFF"/>
                </a:solidFill>
                <a:latin typeface="Trebuchet MS"/>
                <a:cs typeface="Trebuchet MS"/>
              </a:rPr>
              <a:t>have</a:t>
            </a:r>
            <a:r>
              <a:rPr sz="1600" spc="-2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15" dirty="0">
                <a:solidFill>
                  <a:srgbClr val="FFFFFF"/>
                </a:solidFill>
                <a:latin typeface="Trebuchet MS"/>
                <a:cs typeface="Trebuchet MS"/>
              </a:rPr>
              <a:t>to  </a:t>
            </a:r>
            <a:r>
              <a:rPr sz="1600" spc="25" dirty="0">
                <a:solidFill>
                  <a:srgbClr val="FFFFFF"/>
                </a:solidFill>
                <a:latin typeface="Trebuchet MS"/>
                <a:cs typeface="Trebuchet MS"/>
              </a:rPr>
              <a:t>wait</a:t>
            </a:r>
            <a:r>
              <a:rPr sz="1600" spc="-2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5" dirty="0">
                <a:solidFill>
                  <a:srgbClr val="FFFFFF"/>
                </a:solidFill>
                <a:latin typeface="Trebuchet MS"/>
                <a:cs typeface="Trebuchet MS"/>
              </a:rPr>
              <a:t>until</a:t>
            </a:r>
            <a:r>
              <a:rPr sz="1600" spc="-3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5" dirty="0">
                <a:solidFill>
                  <a:srgbClr val="FFFFFF"/>
                </a:solidFill>
                <a:latin typeface="Trebuchet MS"/>
                <a:cs typeface="Trebuchet MS"/>
              </a:rPr>
              <a:t>oil</a:t>
            </a:r>
            <a:r>
              <a:rPr sz="1600" spc="-3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600" spc="-2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Trebuchet MS"/>
                <a:cs typeface="Trebuchet MS"/>
              </a:rPr>
              <a:t>coal</a:t>
            </a:r>
            <a:r>
              <a:rPr sz="1600" spc="-3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Trebuchet MS"/>
                <a:cs typeface="Trebuchet MS"/>
              </a:rPr>
              <a:t>run</a:t>
            </a:r>
            <a:r>
              <a:rPr sz="1600" spc="-2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25" dirty="0">
                <a:solidFill>
                  <a:srgbClr val="FFFFFF"/>
                </a:solidFill>
                <a:latin typeface="Trebuchet MS"/>
                <a:cs typeface="Trebuchet MS"/>
              </a:rPr>
              <a:t>out</a:t>
            </a:r>
            <a:r>
              <a:rPr sz="1600" spc="-2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10" dirty="0">
                <a:solidFill>
                  <a:srgbClr val="FFFFFF"/>
                </a:solidFill>
                <a:latin typeface="Trebuchet MS"/>
                <a:cs typeface="Trebuchet MS"/>
              </a:rPr>
              <a:t>before</a:t>
            </a:r>
            <a:r>
              <a:rPr sz="1600" spc="-3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60" dirty="0">
                <a:solidFill>
                  <a:srgbClr val="FFFFFF"/>
                </a:solidFill>
                <a:latin typeface="Trebuchet MS"/>
                <a:cs typeface="Trebuchet MS"/>
              </a:rPr>
              <a:t>we</a:t>
            </a:r>
            <a:r>
              <a:rPr sz="1600" spc="-3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5" dirty="0">
                <a:solidFill>
                  <a:srgbClr val="FFFFFF"/>
                </a:solidFill>
                <a:latin typeface="Trebuchet MS"/>
                <a:cs typeface="Trebuchet MS"/>
              </a:rPr>
              <a:t>tackle</a:t>
            </a:r>
            <a:r>
              <a:rPr sz="1600" spc="-3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FFFFFF"/>
                </a:solidFill>
                <a:latin typeface="Trebuchet MS"/>
                <a:cs typeface="Trebuchet MS"/>
              </a:rPr>
              <a:t>that.”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89960" y="786003"/>
            <a:ext cx="23685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5" dirty="0"/>
              <a:t>Our </a:t>
            </a:r>
            <a:r>
              <a:rPr spc="-180" dirty="0"/>
              <a:t>EPC</a:t>
            </a:r>
            <a:r>
              <a:rPr spc="-390" dirty="0"/>
              <a:t> </a:t>
            </a:r>
            <a:r>
              <a:rPr spc="35" dirty="0"/>
              <a:t>Partner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9960" y="2248154"/>
            <a:ext cx="5824855" cy="76771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2800"/>
              </a:lnSpc>
              <a:spcBef>
                <a:spcPts val="20"/>
              </a:spcBef>
            </a:pPr>
            <a:r>
              <a:rPr sz="2400" b="1" spc="25" dirty="0">
                <a:solidFill>
                  <a:srgbClr val="38562B"/>
                </a:solidFill>
                <a:latin typeface="Arial"/>
                <a:cs typeface="Arial"/>
              </a:rPr>
              <a:t>Our</a:t>
            </a:r>
            <a:r>
              <a:rPr sz="2400" b="1" spc="-180" dirty="0">
                <a:solidFill>
                  <a:srgbClr val="38562B"/>
                </a:solidFill>
                <a:latin typeface="Arial"/>
                <a:cs typeface="Arial"/>
              </a:rPr>
              <a:t> </a:t>
            </a:r>
            <a:r>
              <a:rPr sz="2400" b="1" spc="5" dirty="0">
                <a:solidFill>
                  <a:srgbClr val="38562B"/>
                </a:solidFill>
                <a:latin typeface="Arial"/>
                <a:cs typeface="Arial"/>
              </a:rPr>
              <a:t>Solar</a:t>
            </a:r>
            <a:r>
              <a:rPr sz="2400" b="1" spc="-175" dirty="0">
                <a:solidFill>
                  <a:srgbClr val="38562B"/>
                </a:solidFill>
                <a:latin typeface="Arial"/>
                <a:cs typeface="Arial"/>
              </a:rPr>
              <a:t> </a:t>
            </a:r>
            <a:r>
              <a:rPr sz="2400" b="1" spc="40" dirty="0">
                <a:solidFill>
                  <a:srgbClr val="38562B"/>
                </a:solidFill>
                <a:latin typeface="Arial"/>
                <a:cs typeface="Arial"/>
              </a:rPr>
              <a:t>Module</a:t>
            </a:r>
            <a:r>
              <a:rPr sz="2400" b="1" spc="-125" dirty="0">
                <a:solidFill>
                  <a:srgbClr val="38562B"/>
                </a:solidFill>
                <a:latin typeface="Arial"/>
                <a:cs typeface="Arial"/>
              </a:rPr>
              <a:t> </a:t>
            </a:r>
            <a:r>
              <a:rPr sz="2400" b="1" spc="120" dirty="0">
                <a:solidFill>
                  <a:srgbClr val="38562B"/>
                </a:solidFill>
                <a:latin typeface="Arial"/>
                <a:cs typeface="Arial"/>
              </a:rPr>
              <a:t>and</a:t>
            </a:r>
            <a:r>
              <a:rPr sz="2400" b="1" spc="-125" dirty="0">
                <a:solidFill>
                  <a:srgbClr val="38562B"/>
                </a:solidFill>
                <a:latin typeface="Arial"/>
                <a:cs typeface="Arial"/>
              </a:rPr>
              <a:t> </a:t>
            </a:r>
            <a:r>
              <a:rPr sz="2400" b="1" spc="50" dirty="0">
                <a:solidFill>
                  <a:srgbClr val="38562B"/>
                </a:solidFill>
                <a:latin typeface="Arial"/>
                <a:cs typeface="Arial"/>
              </a:rPr>
              <a:t>Other</a:t>
            </a:r>
            <a:r>
              <a:rPr sz="2400" b="1" spc="-175" dirty="0">
                <a:solidFill>
                  <a:srgbClr val="38562B"/>
                </a:solidFill>
                <a:latin typeface="Arial"/>
                <a:cs typeface="Arial"/>
              </a:rPr>
              <a:t> </a:t>
            </a:r>
            <a:r>
              <a:rPr sz="2400" b="1" spc="35" dirty="0">
                <a:solidFill>
                  <a:srgbClr val="38562B"/>
                </a:solidFill>
                <a:latin typeface="Arial"/>
                <a:cs typeface="Arial"/>
              </a:rPr>
              <a:t>Equipment  Partner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3294" y="1361947"/>
            <a:ext cx="31864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5" dirty="0">
                <a:solidFill>
                  <a:srgbClr val="151616"/>
                </a:solidFill>
                <a:latin typeface="Wingdings"/>
                <a:cs typeface="Wingdings"/>
              </a:rPr>
              <a:t>Ÿ</a:t>
            </a:r>
            <a:r>
              <a:rPr sz="1000" spc="5" dirty="0">
                <a:solidFill>
                  <a:srgbClr val="151616"/>
                </a:solidFill>
                <a:latin typeface="Times New Roman"/>
                <a:cs typeface="Times New Roman"/>
              </a:rPr>
              <a:t> </a:t>
            </a:r>
            <a:r>
              <a:rPr sz="1400" spc="-95" dirty="0">
                <a:solidFill>
                  <a:srgbClr val="151616"/>
                </a:solidFill>
                <a:latin typeface="Arial"/>
                <a:cs typeface="Arial"/>
              </a:rPr>
              <a:t>PR </a:t>
            </a:r>
            <a:r>
              <a:rPr sz="1400" spc="-50" dirty="0">
                <a:solidFill>
                  <a:srgbClr val="151616"/>
                </a:solidFill>
                <a:latin typeface="Arial"/>
                <a:cs typeface="Arial"/>
              </a:rPr>
              <a:t>SOLAR </a:t>
            </a:r>
            <a:r>
              <a:rPr sz="1400" spc="25" dirty="0">
                <a:solidFill>
                  <a:srgbClr val="151616"/>
                </a:solidFill>
                <a:latin typeface="Arial"/>
                <a:cs typeface="Arial"/>
              </a:rPr>
              <a:t>AND </a:t>
            </a:r>
            <a:r>
              <a:rPr sz="1400" spc="-35" dirty="0">
                <a:solidFill>
                  <a:srgbClr val="151616"/>
                </a:solidFill>
                <a:latin typeface="Arial"/>
                <a:cs typeface="Arial"/>
              </a:rPr>
              <a:t>INFRA</a:t>
            </a:r>
            <a:r>
              <a:rPr sz="1400" spc="-23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400" spc="-100" dirty="0">
                <a:solidFill>
                  <a:srgbClr val="151616"/>
                </a:solidFill>
                <a:latin typeface="Arial"/>
                <a:cs typeface="Arial"/>
              </a:rPr>
              <a:t>ENTERPRISES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37871" y="3287989"/>
            <a:ext cx="5664835" cy="2206625"/>
            <a:chOff x="1037871" y="3287989"/>
            <a:chExt cx="5664835" cy="2206625"/>
          </a:xfrm>
        </p:grpSpPr>
        <p:sp>
          <p:nvSpPr>
            <p:cNvPr id="11" name="object 11"/>
            <p:cNvSpPr/>
            <p:nvPr/>
          </p:nvSpPr>
          <p:spPr>
            <a:xfrm>
              <a:off x="1037871" y="3287989"/>
              <a:ext cx="1666620" cy="10216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87277" y="3997198"/>
              <a:ext cx="1338986" cy="12810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00650" y="3624922"/>
              <a:ext cx="1707514" cy="313055"/>
            </a:xfrm>
            <a:custGeom>
              <a:avLst/>
              <a:gdLst/>
              <a:ahLst/>
              <a:cxnLst/>
              <a:rect l="l" t="t" r="r" b="b"/>
              <a:pathLst>
                <a:path w="1707515" h="313054">
                  <a:moveTo>
                    <a:pt x="1706968" y="63"/>
                  </a:moveTo>
                  <a:lnTo>
                    <a:pt x="1439773" y="63"/>
                  </a:lnTo>
                  <a:lnTo>
                    <a:pt x="1364856" y="289826"/>
                  </a:lnTo>
                  <a:lnTo>
                    <a:pt x="1337881" y="289826"/>
                  </a:lnTo>
                  <a:lnTo>
                    <a:pt x="1354518" y="225983"/>
                  </a:lnTo>
                  <a:lnTo>
                    <a:pt x="1153553" y="225983"/>
                  </a:lnTo>
                  <a:lnTo>
                    <a:pt x="1166317" y="177634"/>
                  </a:lnTo>
                  <a:lnTo>
                    <a:pt x="1367269" y="177634"/>
                  </a:lnTo>
                  <a:lnTo>
                    <a:pt x="1382407" y="116090"/>
                  </a:lnTo>
                  <a:lnTo>
                    <a:pt x="1181455" y="116090"/>
                  </a:lnTo>
                  <a:lnTo>
                    <a:pt x="1195184" y="65405"/>
                  </a:lnTo>
                  <a:lnTo>
                    <a:pt x="1396149" y="65405"/>
                  </a:lnTo>
                  <a:lnTo>
                    <a:pt x="1412798" y="88"/>
                  </a:lnTo>
                  <a:lnTo>
                    <a:pt x="1144562" y="88"/>
                  </a:lnTo>
                  <a:lnTo>
                    <a:pt x="1069632" y="289826"/>
                  </a:lnTo>
                  <a:lnTo>
                    <a:pt x="1056894" y="289826"/>
                  </a:lnTo>
                  <a:lnTo>
                    <a:pt x="993609" y="175996"/>
                  </a:lnTo>
                  <a:lnTo>
                    <a:pt x="1027607" y="167817"/>
                  </a:lnTo>
                  <a:lnTo>
                    <a:pt x="1057402" y="148729"/>
                  </a:lnTo>
                  <a:lnTo>
                    <a:pt x="1067269" y="136753"/>
                  </a:lnTo>
                  <a:lnTo>
                    <a:pt x="1079995" y="121310"/>
                  </a:lnTo>
                  <a:lnTo>
                    <a:pt x="1081366" y="117602"/>
                  </a:lnTo>
                  <a:lnTo>
                    <a:pt x="1092339" y="88099"/>
                  </a:lnTo>
                  <a:lnTo>
                    <a:pt x="1092187" y="58597"/>
                  </a:lnTo>
                  <a:lnTo>
                    <a:pt x="1092187" y="57073"/>
                  </a:lnTo>
                  <a:lnTo>
                    <a:pt x="1061351" y="11595"/>
                  </a:lnTo>
                  <a:lnTo>
                    <a:pt x="1025639" y="0"/>
                  </a:lnTo>
                  <a:lnTo>
                    <a:pt x="1023073" y="50"/>
                  </a:lnTo>
                  <a:lnTo>
                    <a:pt x="1023073" y="76631"/>
                  </a:lnTo>
                  <a:lnTo>
                    <a:pt x="1022692" y="88099"/>
                  </a:lnTo>
                  <a:lnTo>
                    <a:pt x="1017651" y="99593"/>
                  </a:lnTo>
                  <a:lnTo>
                    <a:pt x="1009116" y="108966"/>
                  </a:lnTo>
                  <a:lnTo>
                    <a:pt x="998245" y="115290"/>
                  </a:lnTo>
                  <a:lnTo>
                    <a:pt x="986231" y="117602"/>
                  </a:lnTo>
                  <a:lnTo>
                    <a:pt x="975398" y="117602"/>
                  </a:lnTo>
                  <a:lnTo>
                    <a:pt x="975398" y="289826"/>
                  </a:lnTo>
                  <a:lnTo>
                    <a:pt x="850671" y="289826"/>
                  </a:lnTo>
                  <a:lnTo>
                    <a:pt x="890257" y="136753"/>
                  </a:lnTo>
                  <a:lnTo>
                    <a:pt x="975398" y="289826"/>
                  </a:lnTo>
                  <a:lnTo>
                    <a:pt x="975398" y="117602"/>
                  </a:lnTo>
                  <a:lnTo>
                    <a:pt x="895210" y="117602"/>
                  </a:lnTo>
                  <a:lnTo>
                    <a:pt x="910463" y="58597"/>
                  </a:lnTo>
                  <a:lnTo>
                    <a:pt x="1000163" y="58597"/>
                  </a:lnTo>
                  <a:lnTo>
                    <a:pt x="1011097" y="60921"/>
                  </a:lnTo>
                  <a:lnTo>
                    <a:pt x="1018971" y="67246"/>
                  </a:lnTo>
                  <a:lnTo>
                    <a:pt x="1023073" y="76631"/>
                  </a:lnTo>
                  <a:lnTo>
                    <a:pt x="1023073" y="50"/>
                  </a:lnTo>
                  <a:lnTo>
                    <a:pt x="1019873" y="88"/>
                  </a:lnTo>
                  <a:lnTo>
                    <a:pt x="856602" y="88"/>
                  </a:lnTo>
                  <a:lnTo>
                    <a:pt x="781672" y="289826"/>
                  </a:lnTo>
                  <a:lnTo>
                    <a:pt x="762038" y="289826"/>
                  </a:lnTo>
                  <a:lnTo>
                    <a:pt x="762038" y="234810"/>
                  </a:lnTo>
                  <a:lnTo>
                    <a:pt x="762038" y="176288"/>
                  </a:lnTo>
                  <a:lnTo>
                    <a:pt x="762038" y="104292"/>
                  </a:lnTo>
                  <a:lnTo>
                    <a:pt x="762038" y="228"/>
                  </a:lnTo>
                  <a:lnTo>
                    <a:pt x="695718" y="228"/>
                  </a:lnTo>
                  <a:lnTo>
                    <a:pt x="695718" y="104292"/>
                  </a:lnTo>
                  <a:lnTo>
                    <a:pt x="695553" y="176288"/>
                  </a:lnTo>
                  <a:lnTo>
                    <a:pt x="695452" y="234810"/>
                  </a:lnTo>
                  <a:lnTo>
                    <a:pt x="695337" y="289826"/>
                  </a:lnTo>
                  <a:lnTo>
                    <a:pt x="593775" y="289826"/>
                  </a:lnTo>
                  <a:lnTo>
                    <a:pt x="624001" y="234810"/>
                  </a:lnTo>
                  <a:lnTo>
                    <a:pt x="695452" y="234810"/>
                  </a:lnTo>
                  <a:lnTo>
                    <a:pt x="695452" y="176288"/>
                  </a:lnTo>
                  <a:lnTo>
                    <a:pt x="656158" y="176288"/>
                  </a:lnTo>
                  <a:lnTo>
                    <a:pt x="695718" y="104292"/>
                  </a:lnTo>
                  <a:lnTo>
                    <a:pt x="695718" y="228"/>
                  </a:lnTo>
                  <a:lnTo>
                    <a:pt x="678421" y="228"/>
                  </a:lnTo>
                  <a:lnTo>
                    <a:pt x="519607" y="288874"/>
                  </a:lnTo>
                  <a:lnTo>
                    <a:pt x="519099" y="289826"/>
                  </a:lnTo>
                  <a:lnTo>
                    <a:pt x="504202" y="289826"/>
                  </a:lnTo>
                  <a:lnTo>
                    <a:pt x="504202" y="234810"/>
                  </a:lnTo>
                  <a:lnTo>
                    <a:pt x="504202" y="176288"/>
                  </a:lnTo>
                  <a:lnTo>
                    <a:pt x="504202" y="104292"/>
                  </a:lnTo>
                  <a:lnTo>
                    <a:pt x="504202" y="228"/>
                  </a:lnTo>
                  <a:lnTo>
                    <a:pt x="437870" y="228"/>
                  </a:lnTo>
                  <a:lnTo>
                    <a:pt x="437870" y="104292"/>
                  </a:lnTo>
                  <a:lnTo>
                    <a:pt x="437730" y="176288"/>
                  </a:lnTo>
                  <a:lnTo>
                    <a:pt x="437616" y="234810"/>
                  </a:lnTo>
                  <a:lnTo>
                    <a:pt x="437489" y="289826"/>
                  </a:lnTo>
                  <a:lnTo>
                    <a:pt x="335927" y="289826"/>
                  </a:lnTo>
                  <a:lnTo>
                    <a:pt x="366153" y="234810"/>
                  </a:lnTo>
                  <a:lnTo>
                    <a:pt x="437616" y="234810"/>
                  </a:lnTo>
                  <a:lnTo>
                    <a:pt x="437616" y="176288"/>
                  </a:lnTo>
                  <a:lnTo>
                    <a:pt x="398310" y="176288"/>
                  </a:lnTo>
                  <a:lnTo>
                    <a:pt x="437870" y="104292"/>
                  </a:lnTo>
                  <a:lnTo>
                    <a:pt x="437870" y="228"/>
                  </a:lnTo>
                  <a:lnTo>
                    <a:pt x="420560" y="228"/>
                  </a:lnTo>
                  <a:lnTo>
                    <a:pt x="261239" y="289826"/>
                  </a:lnTo>
                  <a:lnTo>
                    <a:pt x="226428" y="289826"/>
                  </a:lnTo>
                  <a:lnTo>
                    <a:pt x="383489" y="88"/>
                  </a:lnTo>
                  <a:lnTo>
                    <a:pt x="318871" y="88"/>
                  </a:lnTo>
                  <a:lnTo>
                    <a:pt x="235585" y="150812"/>
                  </a:lnTo>
                  <a:lnTo>
                    <a:pt x="245529" y="190"/>
                  </a:lnTo>
                  <a:lnTo>
                    <a:pt x="171119" y="88"/>
                  </a:lnTo>
                  <a:lnTo>
                    <a:pt x="161886" y="15443"/>
                  </a:lnTo>
                  <a:lnTo>
                    <a:pt x="161886" y="139204"/>
                  </a:lnTo>
                  <a:lnTo>
                    <a:pt x="151955" y="289826"/>
                  </a:lnTo>
                  <a:lnTo>
                    <a:pt x="71285" y="289826"/>
                  </a:lnTo>
                  <a:lnTo>
                    <a:pt x="161886" y="139204"/>
                  </a:lnTo>
                  <a:lnTo>
                    <a:pt x="161886" y="15443"/>
                  </a:lnTo>
                  <a:lnTo>
                    <a:pt x="80441" y="150812"/>
                  </a:lnTo>
                  <a:lnTo>
                    <a:pt x="90385" y="88"/>
                  </a:lnTo>
                  <a:lnTo>
                    <a:pt x="19088" y="88"/>
                  </a:lnTo>
                  <a:lnTo>
                    <a:pt x="0" y="289826"/>
                  </a:lnTo>
                  <a:lnTo>
                    <a:pt x="0" y="312813"/>
                  </a:lnTo>
                  <a:lnTo>
                    <a:pt x="1633105" y="312813"/>
                  </a:lnTo>
                  <a:lnTo>
                    <a:pt x="1633105" y="289826"/>
                  </a:lnTo>
                  <a:lnTo>
                    <a:pt x="1649514" y="225983"/>
                  </a:lnTo>
                  <a:lnTo>
                    <a:pt x="1448777" y="225983"/>
                  </a:lnTo>
                  <a:lnTo>
                    <a:pt x="1461541" y="177634"/>
                  </a:lnTo>
                  <a:lnTo>
                    <a:pt x="1661833" y="177634"/>
                  </a:lnTo>
                  <a:lnTo>
                    <a:pt x="1677466" y="116090"/>
                  </a:lnTo>
                  <a:lnTo>
                    <a:pt x="1476667" y="116090"/>
                  </a:lnTo>
                  <a:lnTo>
                    <a:pt x="1490421" y="65405"/>
                  </a:lnTo>
                  <a:lnTo>
                    <a:pt x="1690357" y="65405"/>
                  </a:lnTo>
                  <a:lnTo>
                    <a:pt x="1706968" y="63"/>
                  </a:lnTo>
                  <a:close/>
                </a:path>
              </a:pathLst>
            </a:custGeom>
            <a:solidFill>
              <a:srgbClr val="27AE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19582" y="3625011"/>
              <a:ext cx="82791" cy="8298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104307" y="3316227"/>
              <a:ext cx="1369890" cy="9560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04032" y="4965598"/>
              <a:ext cx="1551939" cy="52895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47404" y="4960531"/>
              <a:ext cx="1249682" cy="53402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063235" y="4902225"/>
              <a:ext cx="1476565" cy="59232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60005" y="0"/>
                </a:moveTo>
                <a:lnTo>
                  <a:pt x="0" y="0"/>
                </a:lnTo>
                <a:lnTo>
                  <a:pt x="0" y="10692003"/>
                </a:lnTo>
                <a:lnTo>
                  <a:pt x="7560005" y="10692003"/>
                </a:lnTo>
                <a:lnTo>
                  <a:pt x="7560005" y="0"/>
                </a:lnTo>
                <a:close/>
              </a:path>
            </a:pathLst>
          </a:custGeom>
          <a:solidFill>
            <a:srgbClr val="95C6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76460" y="6618033"/>
            <a:ext cx="1007744" cy="1543685"/>
          </a:xfrm>
          <a:custGeom>
            <a:avLst/>
            <a:gdLst/>
            <a:ahLst/>
            <a:cxnLst/>
            <a:rect l="l" t="t" r="r" b="b"/>
            <a:pathLst>
              <a:path w="1007745" h="1543684">
                <a:moveTo>
                  <a:pt x="633514" y="1520888"/>
                </a:moveTo>
                <a:lnTo>
                  <a:pt x="628078" y="1505572"/>
                </a:lnTo>
                <a:lnTo>
                  <a:pt x="611581" y="1498600"/>
                </a:lnTo>
                <a:lnTo>
                  <a:pt x="395478" y="1498600"/>
                </a:lnTo>
                <a:lnTo>
                  <a:pt x="378980" y="1505572"/>
                </a:lnTo>
                <a:lnTo>
                  <a:pt x="373545" y="1520888"/>
                </a:lnTo>
                <a:lnTo>
                  <a:pt x="379069" y="1536204"/>
                </a:lnTo>
                <a:lnTo>
                  <a:pt x="395478" y="1543164"/>
                </a:lnTo>
                <a:lnTo>
                  <a:pt x="611581" y="1543164"/>
                </a:lnTo>
                <a:lnTo>
                  <a:pt x="627989" y="1536204"/>
                </a:lnTo>
                <a:lnTo>
                  <a:pt x="633514" y="1520888"/>
                </a:lnTo>
                <a:close/>
              </a:path>
              <a:path w="1007745" h="1543684">
                <a:moveTo>
                  <a:pt x="696556" y="1424482"/>
                </a:moveTo>
                <a:lnTo>
                  <a:pt x="691121" y="1409166"/>
                </a:lnTo>
                <a:lnTo>
                  <a:pt x="674624" y="1402194"/>
                </a:lnTo>
                <a:lnTo>
                  <a:pt x="332435" y="1402194"/>
                </a:lnTo>
                <a:lnTo>
                  <a:pt x="315925" y="1409166"/>
                </a:lnTo>
                <a:lnTo>
                  <a:pt x="310489" y="1424482"/>
                </a:lnTo>
                <a:lnTo>
                  <a:pt x="316026" y="1439799"/>
                </a:lnTo>
                <a:lnTo>
                  <a:pt x="332435" y="1446758"/>
                </a:lnTo>
                <a:lnTo>
                  <a:pt x="674624" y="1446758"/>
                </a:lnTo>
                <a:lnTo>
                  <a:pt x="691019" y="1439799"/>
                </a:lnTo>
                <a:lnTo>
                  <a:pt x="696556" y="1424482"/>
                </a:lnTo>
                <a:close/>
              </a:path>
              <a:path w="1007745" h="1543684">
                <a:moveTo>
                  <a:pt x="771423" y="1328064"/>
                </a:moveTo>
                <a:lnTo>
                  <a:pt x="765898" y="1312748"/>
                </a:lnTo>
                <a:lnTo>
                  <a:pt x="749503" y="1305775"/>
                </a:lnTo>
                <a:lnTo>
                  <a:pt x="257568" y="1305775"/>
                </a:lnTo>
                <a:lnTo>
                  <a:pt x="241147" y="1312748"/>
                </a:lnTo>
                <a:lnTo>
                  <a:pt x="235623" y="1328064"/>
                </a:lnTo>
                <a:lnTo>
                  <a:pt x="241058" y="1343393"/>
                </a:lnTo>
                <a:lnTo>
                  <a:pt x="257568" y="1350352"/>
                </a:lnTo>
                <a:lnTo>
                  <a:pt x="749503" y="1350352"/>
                </a:lnTo>
                <a:lnTo>
                  <a:pt x="765987" y="1343393"/>
                </a:lnTo>
                <a:lnTo>
                  <a:pt x="771423" y="1328064"/>
                </a:lnTo>
                <a:close/>
              </a:path>
              <a:path w="1007745" h="1543684">
                <a:moveTo>
                  <a:pt x="771423" y="1231658"/>
                </a:moveTo>
                <a:lnTo>
                  <a:pt x="765898" y="1216342"/>
                </a:lnTo>
                <a:lnTo>
                  <a:pt x="749503" y="1209370"/>
                </a:lnTo>
                <a:lnTo>
                  <a:pt x="528459" y="1209370"/>
                </a:lnTo>
                <a:lnTo>
                  <a:pt x="507669" y="933475"/>
                </a:lnTo>
                <a:lnTo>
                  <a:pt x="520395" y="929449"/>
                </a:lnTo>
                <a:lnTo>
                  <a:pt x="551281" y="924115"/>
                </a:lnTo>
                <a:lnTo>
                  <a:pt x="586727" y="922324"/>
                </a:lnTo>
                <a:lnTo>
                  <a:pt x="613143" y="928928"/>
                </a:lnTo>
                <a:lnTo>
                  <a:pt x="598932" y="922769"/>
                </a:lnTo>
                <a:lnTo>
                  <a:pt x="568325" y="917448"/>
                </a:lnTo>
                <a:lnTo>
                  <a:pt x="533463" y="914996"/>
                </a:lnTo>
                <a:lnTo>
                  <a:pt x="506463" y="917409"/>
                </a:lnTo>
                <a:lnTo>
                  <a:pt x="504736" y="875817"/>
                </a:lnTo>
                <a:lnTo>
                  <a:pt x="503821" y="839736"/>
                </a:lnTo>
                <a:lnTo>
                  <a:pt x="503542" y="806792"/>
                </a:lnTo>
                <a:lnTo>
                  <a:pt x="503732" y="774623"/>
                </a:lnTo>
                <a:lnTo>
                  <a:pt x="519747" y="770166"/>
                </a:lnTo>
                <a:lnTo>
                  <a:pt x="547624" y="766648"/>
                </a:lnTo>
                <a:lnTo>
                  <a:pt x="577202" y="765454"/>
                </a:lnTo>
                <a:lnTo>
                  <a:pt x="598297" y="767943"/>
                </a:lnTo>
                <a:lnTo>
                  <a:pt x="584454" y="762419"/>
                </a:lnTo>
                <a:lnTo>
                  <a:pt x="555332" y="759421"/>
                </a:lnTo>
                <a:lnTo>
                  <a:pt x="524052" y="758698"/>
                </a:lnTo>
                <a:lnTo>
                  <a:pt x="503732" y="760056"/>
                </a:lnTo>
                <a:lnTo>
                  <a:pt x="505612" y="702170"/>
                </a:lnTo>
                <a:lnTo>
                  <a:pt x="508330" y="657174"/>
                </a:lnTo>
                <a:lnTo>
                  <a:pt x="512826" y="606044"/>
                </a:lnTo>
                <a:lnTo>
                  <a:pt x="532218" y="599109"/>
                </a:lnTo>
                <a:lnTo>
                  <a:pt x="558812" y="596836"/>
                </a:lnTo>
                <a:lnTo>
                  <a:pt x="582866" y="596976"/>
                </a:lnTo>
                <a:lnTo>
                  <a:pt x="594664" y="597255"/>
                </a:lnTo>
                <a:lnTo>
                  <a:pt x="581621" y="594360"/>
                </a:lnTo>
                <a:lnTo>
                  <a:pt x="558101" y="592264"/>
                </a:lnTo>
                <a:lnTo>
                  <a:pt x="532625" y="592823"/>
                </a:lnTo>
                <a:lnTo>
                  <a:pt x="513740" y="597865"/>
                </a:lnTo>
                <a:lnTo>
                  <a:pt x="518553" y="560984"/>
                </a:lnTo>
                <a:lnTo>
                  <a:pt x="524370" y="526961"/>
                </a:lnTo>
                <a:lnTo>
                  <a:pt x="531152" y="496189"/>
                </a:lnTo>
                <a:lnTo>
                  <a:pt x="538886" y="469011"/>
                </a:lnTo>
                <a:lnTo>
                  <a:pt x="532739" y="480301"/>
                </a:lnTo>
                <a:lnTo>
                  <a:pt x="527024" y="494030"/>
                </a:lnTo>
                <a:lnTo>
                  <a:pt x="521716" y="510032"/>
                </a:lnTo>
                <a:lnTo>
                  <a:pt x="516775" y="528129"/>
                </a:lnTo>
                <a:lnTo>
                  <a:pt x="502145" y="523316"/>
                </a:lnTo>
                <a:lnTo>
                  <a:pt x="481533" y="520915"/>
                </a:lnTo>
                <a:lnTo>
                  <a:pt x="462102" y="520534"/>
                </a:lnTo>
                <a:lnTo>
                  <a:pt x="450989" y="521754"/>
                </a:lnTo>
                <a:lnTo>
                  <a:pt x="473684" y="523735"/>
                </a:lnTo>
                <a:lnTo>
                  <a:pt x="492544" y="526465"/>
                </a:lnTo>
                <a:lnTo>
                  <a:pt x="509790" y="531164"/>
                </a:lnTo>
                <a:lnTo>
                  <a:pt x="515150" y="534797"/>
                </a:lnTo>
                <a:lnTo>
                  <a:pt x="505917" y="587705"/>
                </a:lnTo>
                <a:lnTo>
                  <a:pt x="497979" y="670623"/>
                </a:lnTo>
                <a:lnTo>
                  <a:pt x="477608" y="668108"/>
                </a:lnTo>
                <a:lnTo>
                  <a:pt x="451027" y="671385"/>
                </a:lnTo>
                <a:lnTo>
                  <a:pt x="426999" y="676935"/>
                </a:lnTo>
                <a:lnTo>
                  <a:pt x="414324" y="681228"/>
                </a:lnTo>
                <a:lnTo>
                  <a:pt x="449592" y="676275"/>
                </a:lnTo>
                <a:lnTo>
                  <a:pt x="476504" y="674636"/>
                </a:lnTo>
                <a:lnTo>
                  <a:pt x="497370" y="677900"/>
                </a:lnTo>
                <a:lnTo>
                  <a:pt x="495198" y="716038"/>
                </a:lnTo>
                <a:lnTo>
                  <a:pt x="493725" y="755624"/>
                </a:lnTo>
                <a:lnTo>
                  <a:pt x="492925" y="796302"/>
                </a:lnTo>
                <a:lnTo>
                  <a:pt x="492823" y="837679"/>
                </a:lnTo>
                <a:lnTo>
                  <a:pt x="473176" y="832383"/>
                </a:lnTo>
                <a:lnTo>
                  <a:pt x="442772" y="835164"/>
                </a:lnTo>
                <a:lnTo>
                  <a:pt x="413905" y="841489"/>
                </a:lnTo>
                <a:lnTo>
                  <a:pt x="398868" y="846772"/>
                </a:lnTo>
                <a:lnTo>
                  <a:pt x="438061" y="844613"/>
                </a:lnTo>
                <a:lnTo>
                  <a:pt x="464502" y="840841"/>
                </a:lnTo>
                <a:lnTo>
                  <a:pt x="480745" y="839546"/>
                </a:lnTo>
                <a:lnTo>
                  <a:pt x="489356" y="844829"/>
                </a:lnTo>
                <a:lnTo>
                  <a:pt x="492874" y="860780"/>
                </a:lnTo>
                <a:lnTo>
                  <a:pt x="493877" y="891476"/>
                </a:lnTo>
                <a:lnTo>
                  <a:pt x="494931" y="941031"/>
                </a:lnTo>
                <a:lnTo>
                  <a:pt x="498576" y="1013510"/>
                </a:lnTo>
                <a:lnTo>
                  <a:pt x="483463" y="1015707"/>
                </a:lnTo>
                <a:lnTo>
                  <a:pt x="449580" y="1018552"/>
                </a:lnTo>
                <a:lnTo>
                  <a:pt x="414045" y="1023277"/>
                </a:lnTo>
                <a:lnTo>
                  <a:pt x="394004" y="1031100"/>
                </a:lnTo>
                <a:lnTo>
                  <a:pt x="418960" y="1026668"/>
                </a:lnTo>
                <a:lnTo>
                  <a:pt x="453872" y="1028103"/>
                </a:lnTo>
                <a:lnTo>
                  <a:pt x="485140" y="1035062"/>
                </a:lnTo>
                <a:lnTo>
                  <a:pt x="499186" y="1047165"/>
                </a:lnTo>
                <a:lnTo>
                  <a:pt x="499833" y="1094676"/>
                </a:lnTo>
                <a:lnTo>
                  <a:pt x="499821" y="1147292"/>
                </a:lnTo>
                <a:lnTo>
                  <a:pt x="500329" y="1199807"/>
                </a:lnTo>
                <a:lnTo>
                  <a:pt x="500773" y="1209370"/>
                </a:lnTo>
                <a:lnTo>
                  <a:pt x="257568" y="1209370"/>
                </a:lnTo>
                <a:lnTo>
                  <a:pt x="241160" y="1216342"/>
                </a:lnTo>
                <a:lnTo>
                  <a:pt x="235635" y="1231658"/>
                </a:lnTo>
                <a:lnTo>
                  <a:pt x="241071" y="1246974"/>
                </a:lnTo>
                <a:lnTo>
                  <a:pt x="257568" y="1253934"/>
                </a:lnTo>
                <a:lnTo>
                  <a:pt x="749503" y="1253934"/>
                </a:lnTo>
                <a:lnTo>
                  <a:pt x="765987" y="1246974"/>
                </a:lnTo>
                <a:lnTo>
                  <a:pt x="771423" y="1231658"/>
                </a:lnTo>
                <a:close/>
              </a:path>
              <a:path w="1007745" h="1543684">
                <a:moveTo>
                  <a:pt x="1007173" y="488200"/>
                </a:moveTo>
                <a:lnTo>
                  <a:pt x="1004100" y="448322"/>
                </a:lnTo>
                <a:lnTo>
                  <a:pt x="997915" y="408952"/>
                </a:lnTo>
                <a:lnTo>
                  <a:pt x="988707" y="370281"/>
                </a:lnTo>
                <a:lnTo>
                  <a:pt x="976579" y="332486"/>
                </a:lnTo>
                <a:lnTo>
                  <a:pt x="962799" y="298716"/>
                </a:lnTo>
                <a:lnTo>
                  <a:pt x="962799" y="494639"/>
                </a:lnTo>
                <a:lnTo>
                  <a:pt x="962126" y="534822"/>
                </a:lnTo>
                <a:lnTo>
                  <a:pt x="957630" y="576148"/>
                </a:lnTo>
                <a:lnTo>
                  <a:pt x="949223" y="617334"/>
                </a:lnTo>
                <a:lnTo>
                  <a:pt x="936764" y="658152"/>
                </a:lnTo>
                <a:lnTo>
                  <a:pt x="920165" y="698322"/>
                </a:lnTo>
                <a:lnTo>
                  <a:pt x="899299" y="737628"/>
                </a:lnTo>
                <a:lnTo>
                  <a:pt x="874064" y="775817"/>
                </a:lnTo>
                <a:lnTo>
                  <a:pt x="839889" y="817346"/>
                </a:lnTo>
                <a:lnTo>
                  <a:pt x="809929" y="861656"/>
                </a:lnTo>
                <a:lnTo>
                  <a:pt x="784352" y="908418"/>
                </a:lnTo>
                <a:lnTo>
                  <a:pt x="763282" y="957287"/>
                </a:lnTo>
                <a:lnTo>
                  <a:pt x="746874" y="1007948"/>
                </a:lnTo>
                <a:lnTo>
                  <a:pt x="735253" y="1060043"/>
                </a:lnTo>
                <a:lnTo>
                  <a:pt x="728573" y="1113256"/>
                </a:lnTo>
                <a:lnTo>
                  <a:pt x="656145" y="1113256"/>
                </a:lnTo>
                <a:lnTo>
                  <a:pt x="691883" y="1058824"/>
                </a:lnTo>
                <a:lnTo>
                  <a:pt x="721245" y="1006817"/>
                </a:lnTo>
                <a:lnTo>
                  <a:pt x="744588" y="957135"/>
                </a:lnTo>
                <a:lnTo>
                  <a:pt x="762304" y="909637"/>
                </a:lnTo>
                <a:lnTo>
                  <a:pt x="774776" y="864171"/>
                </a:lnTo>
                <a:lnTo>
                  <a:pt x="782396" y="820610"/>
                </a:lnTo>
                <a:lnTo>
                  <a:pt x="785507" y="779106"/>
                </a:lnTo>
                <a:lnTo>
                  <a:pt x="785444" y="775817"/>
                </a:lnTo>
                <a:lnTo>
                  <a:pt x="779868" y="700062"/>
                </a:lnTo>
                <a:lnTo>
                  <a:pt x="771855" y="662813"/>
                </a:lnTo>
                <a:lnTo>
                  <a:pt x="747356" y="591870"/>
                </a:lnTo>
                <a:lnTo>
                  <a:pt x="714121" y="524814"/>
                </a:lnTo>
                <a:lnTo>
                  <a:pt x="675208" y="460552"/>
                </a:lnTo>
                <a:lnTo>
                  <a:pt x="612889" y="367080"/>
                </a:lnTo>
                <a:lnTo>
                  <a:pt x="592594" y="336156"/>
                </a:lnTo>
                <a:lnTo>
                  <a:pt x="555002" y="273875"/>
                </a:lnTo>
                <a:lnTo>
                  <a:pt x="523989" y="210096"/>
                </a:lnTo>
                <a:lnTo>
                  <a:pt x="516051" y="199758"/>
                </a:lnTo>
                <a:lnTo>
                  <a:pt x="503555" y="196278"/>
                </a:lnTo>
                <a:lnTo>
                  <a:pt x="491045" y="199694"/>
                </a:lnTo>
                <a:lnTo>
                  <a:pt x="483082" y="210096"/>
                </a:lnTo>
                <a:lnTo>
                  <a:pt x="468566" y="242252"/>
                </a:lnTo>
                <a:lnTo>
                  <a:pt x="452043" y="273888"/>
                </a:lnTo>
                <a:lnTo>
                  <a:pt x="433882" y="305155"/>
                </a:lnTo>
                <a:lnTo>
                  <a:pt x="414451" y="336181"/>
                </a:lnTo>
                <a:lnTo>
                  <a:pt x="394157" y="367093"/>
                </a:lnTo>
                <a:lnTo>
                  <a:pt x="352463" y="429158"/>
                </a:lnTo>
                <a:lnTo>
                  <a:pt x="331825" y="460578"/>
                </a:lnTo>
                <a:lnTo>
                  <a:pt x="292925" y="524827"/>
                </a:lnTo>
                <a:lnTo>
                  <a:pt x="259689" y="591883"/>
                </a:lnTo>
                <a:lnTo>
                  <a:pt x="235204" y="662813"/>
                </a:lnTo>
                <a:lnTo>
                  <a:pt x="227190" y="700074"/>
                </a:lnTo>
                <a:lnTo>
                  <a:pt x="222504" y="738708"/>
                </a:lnTo>
                <a:lnTo>
                  <a:pt x="221564" y="779106"/>
                </a:lnTo>
                <a:lnTo>
                  <a:pt x="224675" y="820623"/>
                </a:lnTo>
                <a:lnTo>
                  <a:pt x="232283" y="864171"/>
                </a:lnTo>
                <a:lnTo>
                  <a:pt x="244754" y="909637"/>
                </a:lnTo>
                <a:lnTo>
                  <a:pt x="262470" y="957135"/>
                </a:lnTo>
                <a:lnTo>
                  <a:pt x="285813" y="1006830"/>
                </a:lnTo>
                <a:lnTo>
                  <a:pt x="315175" y="1058824"/>
                </a:lnTo>
                <a:lnTo>
                  <a:pt x="350926" y="1113256"/>
                </a:lnTo>
                <a:lnTo>
                  <a:pt x="278790" y="1113256"/>
                </a:lnTo>
                <a:lnTo>
                  <a:pt x="267716" y="1038390"/>
                </a:lnTo>
                <a:lnTo>
                  <a:pt x="248996" y="971854"/>
                </a:lnTo>
                <a:lnTo>
                  <a:pt x="225425" y="914158"/>
                </a:lnTo>
                <a:lnTo>
                  <a:pt x="199809" y="865822"/>
                </a:lnTo>
                <a:lnTo>
                  <a:pt x="174980" y="827341"/>
                </a:lnTo>
                <a:lnTo>
                  <a:pt x="138912" y="781989"/>
                </a:lnTo>
                <a:lnTo>
                  <a:pt x="133299" y="776122"/>
                </a:lnTo>
                <a:lnTo>
                  <a:pt x="108064" y="738149"/>
                </a:lnTo>
                <a:lnTo>
                  <a:pt x="87185" y="699008"/>
                </a:lnTo>
                <a:lnTo>
                  <a:pt x="70561" y="658964"/>
                </a:lnTo>
                <a:lnTo>
                  <a:pt x="58064" y="618261"/>
                </a:lnTo>
                <a:lnTo>
                  <a:pt x="49593" y="577138"/>
                </a:lnTo>
                <a:lnTo>
                  <a:pt x="45034" y="535851"/>
                </a:lnTo>
                <a:lnTo>
                  <a:pt x="44272" y="494639"/>
                </a:lnTo>
                <a:lnTo>
                  <a:pt x="47205" y="453758"/>
                </a:lnTo>
                <a:lnTo>
                  <a:pt x="53695" y="413448"/>
                </a:lnTo>
                <a:lnTo>
                  <a:pt x="63665" y="373938"/>
                </a:lnTo>
                <a:lnTo>
                  <a:pt x="76962" y="335508"/>
                </a:lnTo>
                <a:lnTo>
                  <a:pt x="93510" y="298373"/>
                </a:lnTo>
                <a:lnTo>
                  <a:pt x="113182" y="262801"/>
                </a:lnTo>
                <a:lnTo>
                  <a:pt x="135864" y="229031"/>
                </a:lnTo>
                <a:lnTo>
                  <a:pt x="161442" y="197307"/>
                </a:lnTo>
                <a:lnTo>
                  <a:pt x="189814" y="167881"/>
                </a:lnTo>
                <a:lnTo>
                  <a:pt x="220865" y="140995"/>
                </a:lnTo>
                <a:lnTo>
                  <a:pt x="254469" y="116890"/>
                </a:lnTo>
                <a:lnTo>
                  <a:pt x="290537" y="95821"/>
                </a:lnTo>
                <a:lnTo>
                  <a:pt x="328930" y="78028"/>
                </a:lnTo>
                <a:lnTo>
                  <a:pt x="369557" y="63754"/>
                </a:lnTo>
                <a:lnTo>
                  <a:pt x="412305" y="53263"/>
                </a:lnTo>
                <a:lnTo>
                  <a:pt x="457047" y="46786"/>
                </a:lnTo>
                <a:lnTo>
                  <a:pt x="503682" y="44564"/>
                </a:lnTo>
                <a:lnTo>
                  <a:pt x="550164" y="46786"/>
                </a:lnTo>
                <a:lnTo>
                  <a:pt x="594652" y="53225"/>
                </a:lnTo>
                <a:lnTo>
                  <a:pt x="637247" y="63665"/>
                </a:lnTo>
                <a:lnTo>
                  <a:pt x="677773" y="77876"/>
                </a:lnTo>
                <a:lnTo>
                  <a:pt x="716089" y="95592"/>
                </a:lnTo>
                <a:lnTo>
                  <a:pt x="752094" y="116586"/>
                </a:lnTo>
                <a:lnTo>
                  <a:pt x="785685" y="140589"/>
                </a:lnTo>
                <a:lnTo>
                  <a:pt x="816724" y="167398"/>
                </a:lnTo>
                <a:lnTo>
                  <a:pt x="845108" y="196723"/>
                </a:lnTo>
                <a:lnTo>
                  <a:pt x="870737" y="228358"/>
                </a:lnTo>
                <a:lnTo>
                  <a:pt x="893470" y="262039"/>
                </a:lnTo>
                <a:lnTo>
                  <a:pt x="913193" y="297535"/>
                </a:lnTo>
                <a:lnTo>
                  <a:pt x="929805" y="334594"/>
                </a:lnTo>
                <a:lnTo>
                  <a:pt x="943190" y="372973"/>
                </a:lnTo>
                <a:lnTo>
                  <a:pt x="953236" y="412419"/>
                </a:lnTo>
                <a:lnTo>
                  <a:pt x="959815" y="452716"/>
                </a:lnTo>
                <a:lnTo>
                  <a:pt x="962723" y="492391"/>
                </a:lnTo>
                <a:lnTo>
                  <a:pt x="962799" y="494639"/>
                </a:lnTo>
                <a:lnTo>
                  <a:pt x="962799" y="298716"/>
                </a:lnTo>
                <a:lnTo>
                  <a:pt x="943876" y="260324"/>
                </a:lnTo>
                <a:lnTo>
                  <a:pt x="923493" y="226326"/>
                </a:lnTo>
                <a:lnTo>
                  <a:pt x="900531" y="193979"/>
                </a:lnTo>
                <a:lnTo>
                  <a:pt x="875093" y="163449"/>
                </a:lnTo>
                <a:lnTo>
                  <a:pt x="847255" y="134924"/>
                </a:lnTo>
                <a:lnTo>
                  <a:pt x="817105" y="108623"/>
                </a:lnTo>
                <a:lnTo>
                  <a:pt x="784745" y="84696"/>
                </a:lnTo>
                <a:lnTo>
                  <a:pt x="750265" y="63360"/>
                </a:lnTo>
                <a:lnTo>
                  <a:pt x="713740" y="44780"/>
                </a:lnTo>
                <a:lnTo>
                  <a:pt x="675271" y="29159"/>
                </a:lnTo>
                <a:lnTo>
                  <a:pt x="634936" y="16687"/>
                </a:lnTo>
                <a:lnTo>
                  <a:pt x="592836" y="7543"/>
                </a:lnTo>
                <a:lnTo>
                  <a:pt x="549046" y="1917"/>
                </a:lnTo>
                <a:lnTo>
                  <a:pt x="503682" y="0"/>
                </a:lnTo>
                <a:lnTo>
                  <a:pt x="458114" y="1930"/>
                </a:lnTo>
                <a:lnTo>
                  <a:pt x="414172" y="7569"/>
                </a:lnTo>
                <a:lnTo>
                  <a:pt x="371957" y="16725"/>
                </a:lnTo>
                <a:lnTo>
                  <a:pt x="331533" y="29235"/>
                </a:lnTo>
                <a:lnTo>
                  <a:pt x="293001" y="44881"/>
                </a:lnTo>
                <a:lnTo>
                  <a:pt x="256438" y="63500"/>
                </a:lnTo>
                <a:lnTo>
                  <a:pt x="221945" y="84874"/>
                </a:lnTo>
                <a:lnTo>
                  <a:pt x="189585" y="108839"/>
                </a:lnTo>
                <a:lnTo>
                  <a:pt x="159461" y="135191"/>
                </a:lnTo>
                <a:lnTo>
                  <a:pt x="131660" y="163741"/>
                </a:lnTo>
                <a:lnTo>
                  <a:pt x="106260" y="194297"/>
                </a:lnTo>
                <a:lnTo>
                  <a:pt x="83350" y="226682"/>
                </a:lnTo>
                <a:lnTo>
                  <a:pt x="63017" y="260705"/>
                </a:lnTo>
                <a:lnTo>
                  <a:pt x="45351" y="296164"/>
                </a:lnTo>
                <a:lnTo>
                  <a:pt x="30429" y="332867"/>
                </a:lnTo>
                <a:lnTo>
                  <a:pt x="18351" y="370649"/>
                </a:lnTo>
                <a:lnTo>
                  <a:pt x="9182" y="409295"/>
                </a:lnTo>
                <a:lnTo>
                  <a:pt x="3035" y="448640"/>
                </a:lnTo>
                <a:lnTo>
                  <a:pt x="0" y="488200"/>
                </a:lnTo>
                <a:lnTo>
                  <a:pt x="88" y="528599"/>
                </a:lnTo>
                <a:lnTo>
                  <a:pt x="3479" y="568858"/>
                </a:lnTo>
                <a:lnTo>
                  <a:pt x="10223" y="609041"/>
                </a:lnTo>
                <a:lnTo>
                  <a:pt x="20447" y="649097"/>
                </a:lnTo>
                <a:lnTo>
                  <a:pt x="34112" y="688428"/>
                </a:lnTo>
                <a:lnTo>
                  <a:pt x="51422" y="727252"/>
                </a:lnTo>
                <a:lnTo>
                  <a:pt x="72440" y="765238"/>
                </a:lnTo>
                <a:lnTo>
                  <a:pt x="97243" y="802208"/>
                </a:lnTo>
                <a:lnTo>
                  <a:pt x="103708" y="808482"/>
                </a:lnTo>
                <a:lnTo>
                  <a:pt x="118960" y="826693"/>
                </a:lnTo>
                <a:lnTo>
                  <a:pt x="164388" y="895324"/>
                </a:lnTo>
                <a:lnTo>
                  <a:pt x="188887" y="943952"/>
                </a:lnTo>
                <a:lnTo>
                  <a:pt x="210794" y="1000925"/>
                </a:lnTo>
                <a:lnTo>
                  <a:pt x="227253" y="1065352"/>
                </a:lnTo>
                <a:lnTo>
                  <a:pt x="235445" y="1136307"/>
                </a:lnTo>
                <a:lnTo>
                  <a:pt x="237032" y="1143787"/>
                </a:lnTo>
                <a:lnTo>
                  <a:pt x="241554" y="1150620"/>
                </a:lnTo>
                <a:lnTo>
                  <a:pt x="248627" y="1155611"/>
                </a:lnTo>
                <a:lnTo>
                  <a:pt x="257873" y="1157528"/>
                </a:lnTo>
                <a:lnTo>
                  <a:pt x="327825" y="1157719"/>
                </a:lnTo>
                <a:lnTo>
                  <a:pt x="377202" y="1157401"/>
                </a:lnTo>
                <a:lnTo>
                  <a:pt x="402145" y="1156309"/>
                </a:lnTo>
                <a:lnTo>
                  <a:pt x="415709" y="1147356"/>
                </a:lnTo>
                <a:lnTo>
                  <a:pt x="415671" y="1132484"/>
                </a:lnTo>
                <a:lnTo>
                  <a:pt x="405815" y="1113256"/>
                </a:lnTo>
                <a:lnTo>
                  <a:pt x="404850" y="1111377"/>
                </a:lnTo>
                <a:lnTo>
                  <a:pt x="386092" y="1083691"/>
                </a:lnTo>
                <a:lnTo>
                  <a:pt x="362191" y="1049096"/>
                </a:lnTo>
                <a:lnTo>
                  <a:pt x="335991" y="1007262"/>
                </a:lnTo>
                <a:lnTo>
                  <a:pt x="310311" y="957846"/>
                </a:lnTo>
                <a:lnTo>
                  <a:pt x="287972" y="900518"/>
                </a:lnTo>
                <a:lnTo>
                  <a:pt x="271818" y="834936"/>
                </a:lnTo>
                <a:lnTo>
                  <a:pt x="266255" y="783475"/>
                </a:lnTo>
                <a:lnTo>
                  <a:pt x="267589" y="734580"/>
                </a:lnTo>
                <a:lnTo>
                  <a:pt x="274980" y="687895"/>
                </a:lnTo>
                <a:lnTo>
                  <a:pt x="287616" y="643128"/>
                </a:lnTo>
                <a:lnTo>
                  <a:pt x="304698" y="599922"/>
                </a:lnTo>
                <a:lnTo>
                  <a:pt x="325437" y="557923"/>
                </a:lnTo>
                <a:lnTo>
                  <a:pt x="348932" y="516940"/>
                </a:lnTo>
                <a:lnTo>
                  <a:pt x="374459" y="476491"/>
                </a:lnTo>
                <a:lnTo>
                  <a:pt x="401180" y="436308"/>
                </a:lnTo>
                <a:lnTo>
                  <a:pt x="428269" y="396062"/>
                </a:lnTo>
                <a:lnTo>
                  <a:pt x="454926" y="355422"/>
                </a:lnTo>
                <a:lnTo>
                  <a:pt x="480326" y="314058"/>
                </a:lnTo>
                <a:lnTo>
                  <a:pt x="503682" y="271640"/>
                </a:lnTo>
                <a:lnTo>
                  <a:pt x="527875" y="315785"/>
                </a:lnTo>
                <a:lnTo>
                  <a:pt x="554380" y="358698"/>
                </a:lnTo>
                <a:lnTo>
                  <a:pt x="582269" y="400850"/>
                </a:lnTo>
                <a:lnTo>
                  <a:pt x="610603" y="442747"/>
                </a:lnTo>
                <a:lnTo>
                  <a:pt x="638441" y="484860"/>
                </a:lnTo>
                <a:lnTo>
                  <a:pt x="664883" y="527672"/>
                </a:lnTo>
                <a:lnTo>
                  <a:pt x="688962" y="571639"/>
                </a:lnTo>
                <a:lnTo>
                  <a:pt x="709803" y="617334"/>
                </a:lnTo>
                <a:lnTo>
                  <a:pt x="728370" y="673735"/>
                </a:lnTo>
                <a:lnTo>
                  <a:pt x="738263" y="727710"/>
                </a:lnTo>
                <a:lnTo>
                  <a:pt x="740613" y="779106"/>
                </a:lnTo>
                <a:lnTo>
                  <a:pt x="736536" y="827773"/>
                </a:lnTo>
                <a:lnTo>
                  <a:pt x="727163" y="873607"/>
                </a:lnTo>
                <a:lnTo>
                  <a:pt x="713613" y="916482"/>
                </a:lnTo>
                <a:lnTo>
                  <a:pt x="697039" y="956271"/>
                </a:lnTo>
                <a:lnTo>
                  <a:pt x="678535" y="992860"/>
                </a:lnTo>
                <a:lnTo>
                  <a:pt x="659257" y="1026109"/>
                </a:lnTo>
                <a:lnTo>
                  <a:pt x="622858" y="1082141"/>
                </a:lnTo>
                <a:lnTo>
                  <a:pt x="607999" y="1104658"/>
                </a:lnTo>
                <a:lnTo>
                  <a:pt x="596874" y="1123365"/>
                </a:lnTo>
                <a:lnTo>
                  <a:pt x="590588" y="1138135"/>
                </a:lnTo>
                <a:lnTo>
                  <a:pt x="590296" y="1148829"/>
                </a:lnTo>
                <a:lnTo>
                  <a:pt x="597128" y="1155344"/>
                </a:lnTo>
                <a:lnTo>
                  <a:pt x="612190" y="1157528"/>
                </a:lnTo>
                <a:lnTo>
                  <a:pt x="681926" y="1157528"/>
                </a:lnTo>
                <a:lnTo>
                  <a:pt x="753122" y="1157224"/>
                </a:lnTo>
                <a:lnTo>
                  <a:pt x="773899" y="1113256"/>
                </a:lnTo>
                <a:lnTo>
                  <a:pt x="782231" y="1060831"/>
                </a:lnTo>
                <a:lnTo>
                  <a:pt x="791324" y="1015911"/>
                </a:lnTo>
                <a:lnTo>
                  <a:pt x="806094" y="966000"/>
                </a:lnTo>
                <a:lnTo>
                  <a:pt x="829017" y="912787"/>
                </a:lnTo>
                <a:lnTo>
                  <a:pt x="862571" y="857935"/>
                </a:lnTo>
                <a:lnTo>
                  <a:pt x="909231" y="803109"/>
                </a:lnTo>
                <a:lnTo>
                  <a:pt x="934224" y="765911"/>
                </a:lnTo>
                <a:lnTo>
                  <a:pt x="955395" y="727710"/>
                </a:lnTo>
                <a:lnTo>
                  <a:pt x="972832" y="688708"/>
                </a:lnTo>
                <a:lnTo>
                  <a:pt x="986663" y="648957"/>
                </a:lnTo>
                <a:lnTo>
                  <a:pt x="996873" y="609041"/>
                </a:lnTo>
                <a:lnTo>
                  <a:pt x="1003655" y="568756"/>
                </a:lnTo>
                <a:lnTo>
                  <a:pt x="1007046" y="528599"/>
                </a:lnTo>
                <a:lnTo>
                  <a:pt x="1007173" y="488200"/>
                </a:lnTo>
                <a:close/>
              </a:path>
            </a:pathLst>
          </a:custGeom>
          <a:solidFill>
            <a:srgbClr val="262F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69466" y="8097315"/>
            <a:ext cx="4822190" cy="1255395"/>
          </a:xfrm>
          <a:prstGeom prst="rect">
            <a:avLst/>
          </a:prstGeom>
        </p:spPr>
        <p:txBody>
          <a:bodyPr vert="horz" wrap="square" lIns="0" tIns="1200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45"/>
              </a:spcBef>
            </a:pPr>
            <a:r>
              <a:rPr sz="1750" b="1" spc="-60" dirty="0">
                <a:solidFill>
                  <a:srgbClr val="262F3D"/>
                </a:solidFill>
                <a:latin typeface="Arial"/>
                <a:cs typeface="Arial"/>
              </a:rPr>
              <a:t>SMART</a:t>
            </a:r>
            <a:r>
              <a:rPr sz="1750" b="1" spc="-95" dirty="0">
                <a:solidFill>
                  <a:srgbClr val="262F3D"/>
                </a:solidFill>
                <a:latin typeface="Arial"/>
                <a:cs typeface="Arial"/>
              </a:rPr>
              <a:t> </a:t>
            </a:r>
            <a:r>
              <a:rPr sz="1750" b="1" spc="-30" dirty="0">
                <a:solidFill>
                  <a:srgbClr val="262F3D"/>
                </a:solidFill>
                <a:latin typeface="Arial"/>
                <a:cs typeface="Arial"/>
              </a:rPr>
              <a:t>SOLUTIONS</a:t>
            </a:r>
            <a:endParaRPr sz="1750">
              <a:latin typeface="Arial"/>
              <a:cs typeface="Arial"/>
            </a:endParaRPr>
          </a:p>
          <a:p>
            <a:pPr marL="22860" algn="ctr">
              <a:lnSpc>
                <a:spcPct val="100000"/>
              </a:lnSpc>
              <a:spcBef>
                <a:spcPts val="525"/>
              </a:spcBef>
            </a:pPr>
            <a:r>
              <a:rPr sz="1000" b="1" spc="-20" dirty="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sz="1000" b="1" spc="25" dirty="0">
                <a:solidFill>
                  <a:srgbClr val="FFFFFF"/>
                </a:solidFill>
                <a:latin typeface="Arial"/>
                <a:cs typeface="Arial"/>
              </a:rPr>
              <a:t>Sustainable</a:t>
            </a:r>
            <a:r>
              <a:rPr sz="10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Arial"/>
                <a:cs typeface="Arial"/>
              </a:rPr>
              <a:t>Future</a:t>
            </a:r>
            <a:endParaRPr sz="1000">
              <a:latin typeface="Arial"/>
              <a:cs typeface="Arial"/>
            </a:endParaRPr>
          </a:p>
          <a:p>
            <a:pPr marL="12700" marR="5080" algn="ctr">
              <a:lnSpc>
                <a:spcPct val="128499"/>
              </a:lnSpc>
              <a:spcBef>
                <a:spcPts val="1310"/>
              </a:spcBef>
            </a:pPr>
            <a:r>
              <a:rPr sz="1200" b="1" spc="90" dirty="0">
                <a:solidFill>
                  <a:srgbClr val="FFFFFF"/>
                </a:solidFill>
                <a:latin typeface="Arial"/>
                <a:cs typeface="Arial"/>
              </a:rPr>
              <a:t>120/500</a:t>
            </a:r>
            <a:r>
              <a:rPr sz="12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85" dirty="0">
                <a:solidFill>
                  <a:srgbClr val="FFFFFF"/>
                </a:solidFill>
                <a:latin typeface="Arial"/>
                <a:cs typeface="Arial"/>
              </a:rPr>
              <a:t>12,</a:t>
            </a:r>
            <a:r>
              <a:rPr sz="12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50" dirty="0">
                <a:solidFill>
                  <a:srgbClr val="FFFFFF"/>
                </a:solidFill>
                <a:latin typeface="Arial"/>
                <a:cs typeface="Arial"/>
              </a:rPr>
              <a:t>lajpat</a:t>
            </a:r>
            <a:r>
              <a:rPr sz="12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25" dirty="0">
                <a:solidFill>
                  <a:srgbClr val="FFFFFF"/>
                </a:solidFill>
                <a:latin typeface="Arial"/>
                <a:cs typeface="Arial"/>
              </a:rPr>
              <a:t>nagar,</a:t>
            </a:r>
            <a:r>
              <a:rPr sz="12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10" dirty="0">
                <a:solidFill>
                  <a:srgbClr val="FFFFFF"/>
                </a:solidFill>
                <a:latin typeface="Arial"/>
                <a:cs typeface="Arial"/>
              </a:rPr>
              <a:t>Kanpur</a:t>
            </a:r>
            <a:r>
              <a:rPr sz="12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55" dirty="0">
                <a:solidFill>
                  <a:srgbClr val="FFFFFF"/>
                </a:solidFill>
                <a:latin typeface="Arial"/>
                <a:cs typeface="Arial"/>
              </a:rPr>
              <a:t>Nagar</a:t>
            </a:r>
            <a:r>
              <a:rPr sz="12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13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12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95" dirty="0">
                <a:solidFill>
                  <a:srgbClr val="FFFFFF"/>
                </a:solidFill>
                <a:latin typeface="Arial"/>
                <a:cs typeface="Arial"/>
              </a:rPr>
              <a:t>208</a:t>
            </a:r>
            <a:r>
              <a:rPr sz="12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80" dirty="0">
                <a:solidFill>
                  <a:srgbClr val="FFFFFF"/>
                </a:solidFill>
                <a:latin typeface="Arial"/>
                <a:cs typeface="Arial"/>
              </a:rPr>
              <a:t>005,</a:t>
            </a:r>
            <a:r>
              <a:rPr sz="12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40" dirty="0">
                <a:solidFill>
                  <a:srgbClr val="FFFFFF"/>
                </a:solidFill>
                <a:latin typeface="Arial"/>
                <a:cs typeface="Arial"/>
              </a:rPr>
              <a:t>Uttar</a:t>
            </a:r>
            <a:r>
              <a:rPr sz="12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Pradesh,  </a:t>
            </a: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Mob: </a:t>
            </a:r>
            <a:r>
              <a:rPr sz="1200" b="1" spc="10" dirty="0">
                <a:solidFill>
                  <a:srgbClr val="FFFFFF"/>
                </a:solidFill>
                <a:latin typeface="Arial"/>
                <a:cs typeface="Arial"/>
              </a:rPr>
              <a:t>+91-87264</a:t>
            </a:r>
            <a:r>
              <a:rPr sz="1200" b="1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94776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59046" y="8863254"/>
            <a:ext cx="5041900" cy="0"/>
          </a:xfrm>
          <a:custGeom>
            <a:avLst/>
            <a:gdLst/>
            <a:ahLst/>
            <a:cxnLst/>
            <a:rect l="l" t="t" r="r" b="b"/>
            <a:pathLst>
              <a:path w="5041900">
                <a:moveTo>
                  <a:pt x="0" y="0"/>
                </a:moveTo>
                <a:lnTo>
                  <a:pt x="5041906" y="0"/>
                </a:lnTo>
              </a:path>
            </a:pathLst>
          </a:custGeom>
          <a:ln w="71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89960" y="786003"/>
            <a:ext cx="6294746" cy="738664"/>
          </a:xfrm>
        </p:spPr>
        <p:txBody>
          <a:bodyPr/>
          <a:lstStyle/>
          <a:p>
            <a:r>
              <a:rPr lang="en-US" dirty="0" smtClean="0"/>
              <a:t>              SMART </a:t>
            </a:r>
            <a:r>
              <a:rPr lang="en-US" dirty="0"/>
              <a:t>SOLUTIONS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91981292"/>
              </p:ext>
            </p:extLst>
          </p:nvPr>
        </p:nvGraphicFramePr>
        <p:xfrm>
          <a:off x="377824" y="2070090"/>
          <a:ext cx="6448425" cy="74470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6183">
                  <a:extLst>
                    <a:ext uri="{9D8B030D-6E8A-4147-A177-3AD203B41FA5}">
                      <a16:colId xmlns:a16="http://schemas.microsoft.com/office/drawing/2014/main" val="2996015388"/>
                    </a:ext>
                  </a:extLst>
                </a:gridCol>
                <a:gridCol w="3195526">
                  <a:extLst>
                    <a:ext uri="{9D8B030D-6E8A-4147-A177-3AD203B41FA5}">
                      <a16:colId xmlns:a16="http://schemas.microsoft.com/office/drawing/2014/main" val="383371535"/>
                    </a:ext>
                  </a:extLst>
                </a:gridCol>
                <a:gridCol w="2076716">
                  <a:extLst>
                    <a:ext uri="{9D8B030D-6E8A-4147-A177-3AD203B41FA5}">
                      <a16:colId xmlns:a16="http://schemas.microsoft.com/office/drawing/2014/main" val="377913790"/>
                    </a:ext>
                  </a:extLst>
                </a:gridCol>
              </a:tblGrid>
              <a:tr h="531931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INDEX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854632"/>
                  </a:ext>
                </a:extLst>
              </a:tr>
              <a:tr h="531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SR. NO.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TOPIC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PAGE NO.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extLst>
                  <a:ext uri="{0D108BD9-81ED-4DB2-BD59-A6C34878D82A}">
                    <a16:rowId xmlns:a16="http://schemas.microsoft.com/office/drawing/2014/main" val="2844107765"/>
                  </a:ext>
                </a:extLst>
              </a:tr>
              <a:tr h="531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Solar Panel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extLst>
                  <a:ext uri="{0D108BD9-81ED-4DB2-BD59-A6C34878D82A}">
                    <a16:rowId xmlns:a16="http://schemas.microsoft.com/office/drawing/2014/main" val="1026366386"/>
                  </a:ext>
                </a:extLst>
              </a:tr>
              <a:tr h="531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Solar Inverter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extLst>
                  <a:ext uri="{0D108BD9-81ED-4DB2-BD59-A6C34878D82A}">
                    <a16:rowId xmlns:a16="http://schemas.microsoft.com/office/drawing/2014/main" val="1337240897"/>
                  </a:ext>
                </a:extLst>
              </a:tr>
              <a:tr h="531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Miscellaneous Items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extLst>
                  <a:ext uri="{0D108BD9-81ED-4DB2-BD59-A6C34878D82A}">
                    <a16:rowId xmlns:a16="http://schemas.microsoft.com/office/drawing/2014/main" val="2993129731"/>
                  </a:ext>
                </a:extLst>
              </a:tr>
              <a:tr h="531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Structure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extLst>
                  <a:ext uri="{0D108BD9-81ED-4DB2-BD59-A6C34878D82A}">
                    <a16:rowId xmlns:a16="http://schemas.microsoft.com/office/drawing/2014/main" val="998144545"/>
                  </a:ext>
                </a:extLst>
              </a:tr>
              <a:tr h="531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Layout &amp; Foundation 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extLst>
                  <a:ext uri="{0D108BD9-81ED-4DB2-BD59-A6C34878D82A}">
                    <a16:rowId xmlns:a16="http://schemas.microsoft.com/office/drawing/2014/main" val="3979236374"/>
                  </a:ext>
                </a:extLst>
              </a:tr>
              <a:tr h="531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Warranties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extLst>
                  <a:ext uri="{0D108BD9-81ED-4DB2-BD59-A6C34878D82A}">
                    <a16:rowId xmlns:a16="http://schemas.microsoft.com/office/drawing/2014/main" val="2353406556"/>
                  </a:ext>
                </a:extLst>
              </a:tr>
              <a:tr h="531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Do's &amp; Don’ts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extLst>
                  <a:ext uri="{0D108BD9-81ED-4DB2-BD59-A6C34878D82A}">
                    <a16:rowId xmlns:a16="http://schemas.microsoft.com/office/drawing/2014/main" val="3073834141"/>
                  </a:ext>
                </a:extLst>
              </a:tr>
              <a:tr h="531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Consultants Details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extLst>
                  <a:ext uri="{0D108BD9-81ED-4DB2-BD59-A6C34878D82A}">
                    <a16:rowId xmlns:a16="http://schemas.microsoft.com/office/drawing/2014/main" val="1079694522"/>
                  </a:ext>
                </a:extLst>
              </a:tr>
              <a:tr h="531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Himtech Consultants Pvt. Ltd,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extLst>
                  <a:ext uri="{0D108BD9-81ED-4DB2-BD59-A6C34878D82A}">
                    <a16:rowId xmlns:a16="http://schemas.microsoft.com/office/drawing/2014/main" val="2015482286"/>
                  </a:ext>
                </a:extLst>
              </a:tr>
              <a:tr h="531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ii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Work Executed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extLst>
                  <a:ext uri="{0D108BD9-81ED-4DB2-BD59-A6C34878D82A}">
                    <a16:rowId xmlns:a16="http://schemas.microsoft.com/office/drawing/2014/main" val="2200165605"/>
                  </a:ext>
                </a:extLst>
              </a:tr>
              <a:tr h="531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iii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Pictures of work executed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extLst>
                  <a:ext uri="{0D108BD9-81ED-4DB2-BD59-A6C34878D82A}">
                    <a16:rowId xmlns:a16="http://schemas.microsoft.com/office/drawing/2014/main" val="46962147"/>
                  </a:ext>
                </a:extLst>
              </a:tr>
              <a:tr h="531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Stadd pro sample reports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373" marR="34373" marT="22915" marB="22915" anchor="ctr"/>
                </a:tc>
                <a:extLst>
                  <a:ext uri="{0D108BD9-81ED-4DB2-BD59-A6C34878D82A}">
                    <a16:rowId xmlns:a16="http://schemas.microsoft.com/office/drawing/2014/main" val="330359980"/>
                  </a:ext>
                </a:extLst>
              </a:tr>
            </a:tbl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sz="half" idx="3"/>
          </p:nvPr>
        </p:nvSpPr>
        <p:spPr>
          <a:xfrm flipV="1">
            <a:off x="7138986" y="9517125"/>
            <a:ext cx="45719" cy="457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0"/>
            <a:ext cx="7556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02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938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518</Words>
  <Application>Microsoft Office PowerPoint</Application>
  <PresentationFormat>Custom</PresentationFormat>
  <Paragraphs>97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</vt:lpstr>
      <vt:lpstr>Office Theme</vt:lpstr>
      <vt:lpstr>PowerPoint Presentation</vt:lpstr>
      <vt:lpstr>What is Solar Energy ? Solar energy is radiant light and heat from the Sun that is harnessed using a range  of technologies such as solar power to generate electricity, solar thermal energy  including solar water heating, and solar architecture.</vt:lpstr>
      <vt:lpstr>Types of Solar Modules</vt:lpstr>
      <vt:lpstr>Solar Power Generation System</vt:lpstr>
      <vt:lpstr>List of Equipments</vt:lpstr>
      <vt:lpstr>PowerPoint Presentation</vt:lpstr>
      <vt:lpstr>Our EPC Partner</vt:lpstr>
      <vt:lpstr>PowerPoint Presentation</vt:lpstr>
      <vt:lpstr>              SMART SOLUTIONS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Panel Brochure.cdr</dc:title>
  <dc:creator>Krishna Gupta</dc:creator>
  <cp:lastModifiedBy>Administrator</cp:lastModifiedBy>
  <cp:revision>6</cp:revision>
  <dcterms:created xsi:type="dcterms:W3CDTF">2022-06-20T03:17:07Z</dcterms:created>
  <dcterms:modified xsi:type="dcterms:W3CDTF">2022-06-20T03:59:17Z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2022-05-19T00:00:00Z</vt:filetime>
  </property>
  <property fmtid="{D5CDD505-2E9C-101B-9397-08002B2CF9AE}" pid="3" name="Creator">
    <vt:lpwstr>CorelDRAW X7</vt:lpwstr>
  </property>
  <property fmtid="{D5CDD505-2E9C-101B-9397-08002B2CF9AE}" pid="4" name="LastSaved">
    <vt:filetime>2022-06-20T00:00:00Z</vt:filetime>
  </property>
</Properties>
</file>